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08" r:id="rId4"/>
    <p:sldMasterId id="2147483648" r:id="rId5"/>
  </p:sldMasterIdLst>
  <p:notesMasterIdLst>
    <p:notesMasterId r:id="rId37"/>
  </p:notesMasterIdLst>
  <p:handoutMasterIdLst>
    <p:handoutMasterId r:id="rId38"/>
  </p:handoutMasterIdLst>
  <p:sldIdLst>
    <p:sldId id="267" r:id="rId6"/>
    <p:sldId id="315" r:id="rId7"/>
    <p:sldId id="329" r:id="rId8"/>
    <p:sldId id="348" r:id="rId9"/>
    <p:sldId id="388" r:id="rId10"/>
    <p:sldId id="368" r:id="rId11"/>
    <p:sldId id="382" r:id="rId12"/>
    <p:sldId id="381" r:id="rId13"/>
    <p:sldId id="380" r:id="rId14"/>
    <p:sldId id="379" r:id="rId15"/>
    <p:sldId id="375" r:id="rId16"/>
    <p:sldId id="378" r:id="rId17"/>
    <p:sldId id="377" r:id="rId18"/>
    <p:sldId id="374" r:id="rId19"/>
    <p:sldId id="352" r:id="rId20"/>
    <p:sldId id="350" r:id="rId21"/>
    <p:sldId id="325" r:id="rId22"/>
    <p:sldId id="347" r:id="rId23"/>
    <p:sldId id="339" r:id="rId24"/>
    <p:sldId id="337" r:id="rId25"/>
    <p:sldId id="303" r:id="rId26"/>
    <p:sldId id="384" r:id="rId27"/>
    <p:sldId id="333" r:id="rId28"/>
    <p:sldId id="385" r:id="rId29"/>
    <p:sldId id="285" r:id="rId30"/>
    <p:sldId id="353" r:id="rId31"/>
    <p:sldId id="357" r:id="rId32"/>
    <p:sldId id="387" r:id="rId33"/>
    <p:sldId id="383" r:id="rId34"/>
    <p:sldId id="372" r:id="rId35"/>
    <p:sldId id="386" r:id="rId36"/>
  </p:sldIdLst>
  <p:sldSz cx="9144000" cy="5143500" type="screen16x9"/>
  <p:notesSz cx="6858000" cy="9144000"/>
  <p:defaultTextStyle>
    <a:defPPr>
      <a:defRPr lang="fr-FR"/>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43"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1556"/>
    <a:srgbClr val="38468C"/>
    <a:srgbClr val="E423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E020E9-04BB-4BF9-BF55-A420D3A0D6FE}" v="175" dt="2023-01-25T07:46:32.535"/>
    <p1510:client id="{779305BC-9B92-4E8E-BC1F-2F349379C97A}" v="24" dt="2023-01-20T17:47:05.415"/>
    <p1510:client id="{8441DEF5-7CB3-AB75-6815-DD3D0CF43B80}" v="125" dt="2023-01-20T13:37:16.260"/>
    <p1510:client id="{8AC696B3-16B5-44CB-8023-3B12B98159FD}" v="312" dt="2023-01-17T15:02:16.22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756" y="108"/>
      </p:cViewPr>
      <p:guideLst>
        <p:guide orient="horz" pos="1643"/>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775091-6D11-4F08-9409-12B948A176FF}" type="doc">
      <dgm:prSet loTypeId="urn:microsoft.com/office/officeart/2005/8/layout/hProcess9" loCatId="process" qsTypeId="urn:microsoft.com/office/officeart/2005/8/quickstyle/simple1" qsCatId="simple" csTypeId="urn:microsoft.com/office/officeart/2005/8/colors/accent2_4" csCatId="accent2" phldr="1"/>
      <dgm:spPr/>
    </dgm:pt>
    <dgm:pt modelId="{395B33FB-64F0-4CC4-B164-7EF6BB0422DB}">
      <dgm:prSet phldrT="[Texte]"/>
      <dgm:spPr>
        <a:solidFill>
          <a:srgbClr val="66FF33"/>
        </a:solidFill>
      </dgm:spPr>
      <dgm:t>
        <a:bodyPr/>
        <a:lstStyle/>
        <a:p>
          <a:r>
            <a:rPr lang="fr-FR" b="1">
              <a:solidFill>
                <a:schemeClr val="tx1"/>
              </a:solidFill>
            </a:rPr>
            <a:t>Janvier </a:t>
          </a:r>
        </a:p>
        <a:p>
          <a:r>
            <a:rPr lang="fr-FR" b="0">
              <a:solidFill>
                <a:schemeClr val="tx1"/>
              </a:solidFill>
            </a:rPr>
            <a:t>Délibération du vote du</a:t>
          </a:r>
          <a:r>
            <a:rPr lang="fr-FR" b="1">
              <a:solidFill>
                <a:schemeClr val="tx1"/>
              </a:solidFill>
            </a:rPr>
            <a:t> versement de la 2ème avance </a:t>
          </a:r>
          <a:r>
            <a:rPr lang="fr-FR">
              <a:solidFill>
                <a:schemeClr val="tx1"/>
              </a:solidFill>
            </a:rPr>
            <a:t>de compensation régionale</a:t>
          </a:r>
          <a:br>
            <a:rPr lang="fr-FR">
              <a:solidFill>
                <a:schemeClr val="tx1"/>
              </a:solidFill>
            </a:rPr>
          </a:br>
          <a:endParaRPr lang="fr-FR" b="1">
            <a:solidFill>
              <a:srgbClr val="FF0000"/>
            </a:solidFill>
          </a:endParaRPr>
        </a:p>
      </dgm:t>
    </dgm:pt>
    <dgm:pt modelId="{8208C7F0-1505-403F-B87B-EA750F3EC8AA}" type="parTrans" cxnId="{12A394B5-33BA-4C7D-BB0B-ECE590524EF9}">
      <dgm:prSet/>
      <dgm:spPr/>
      <dgm:t>
        <a:bodyPr/>
        <a:lstStyle/>
        <a:p>
          <a:endParaRPr lang="fr-FR">
            <a:solidFill>
              <a:schemeClr val="tx1"/>
            </a:solidFill>
          </a:endParaRPr>
        </a:p>
      </dgm:t>
    </dgm:pt>
    <dgm:pt modelId="{D5A731C8-8144-4CBD-B61E-66E513383C3E}" type="sibTrans" cxnId="{12A394B5-33BA-4C7D-BB0B-ECE590524EF9}">
      <dgm:prSet/>
      <dgm:spPr/>
      <dgm:t>
        <a:bodyPr/>
        <a:lstStyle/>
        <a:p>
          <a:endParaRPr lang="fr-FR">
            <a:solidFill>
              <a:schemeClr val="tx1"/>
            </a:solidFill>
          </a:endParaRPr>
        </a:p>
      </dgm:t>
    </dgm:pt>
    <dgm:pt modelId="{E7833D40-5071-48BC-B2FD-6B18740EC482}">
      <dgm:prSet phldrT="[Texte]"/>
      <dgm:spPr>
        <a:solidFill>
          <a:srgbClr val="66FF33"/>
        </a:solidFill>
      </dgm:spPr>
      <dgm:t>
        <a:bodyPr/>
        <a:lstStyle/>
        <a:p>
          <a:r>
            <a:rPr lang="fr-FR" b="1">
              <a:solidFill>
                <a:schemeClr val="tx1"/>
              </a:solidFill>
            </a:rPr>
            <a:t>Mai</a:t>
          </a:r>
        </a:p>
        <a:p>
          <a:r>
            <a:rPr lang="fr-FR" b="0">
              <a:solidFill>
                <a:schemeClr val="tx1"/>
              </a:solidFill>
            </a:rPr>
            <a:t>Délibération du vote du</a:t>
          </a:r>
          <a:r>
            <a:rPr lang="fr-FR" b="1">
              <a:solidFill>
                <a:schemeClr val="tx1"/>
              </a:solidFill>
            </a:rPr>
            <a:t> versement 1ère avance </a:t>
          </a:r>
          <a:r>
            <a:rPr lang="fr-FR">
              <a:solidFill>
                <a:schemeClr val="tx1"/>
              </a:solidFill>
            </a:rPr>
            <a:t>de compensation régionale pour la rentrée scolaire </a:t>
          </a:r>
        </a:p>
      </dgm:t>
    </dgm:pt>
    <dgm:pt modelId="{E1840460-196A-4519-B23E-E746AA19B459}" type="parTrans" cxnId="{69E76ABC-6AB1-4DC8-AB98-BE1F558C0E10}">
      <dgm:prSet/>
      <dgm:spPr/>
      <dgm:t>
        <a:bodyPr/>
        <a:lstStyle/>
        <a:p>
          <a:endParaRPr lang="fr-FR">
            <a:solidFill>
              <a:schemeClr val="tx1"/>
            </a:solidFill>
          </a:endParaRPr>
        </a:p>
      </dgm:t>
    </dgm:pt>
    <dgm:pt modelId="{90D2B6CC-FF7D-4639-AE52-53A6F4D430F6}" type="sibTrans" cxnId="{69E76ABC-6AB1-4DC8-AB98-BE1F558C0E10}">
      <dgm:prSet/>
      <dgm:spPr/>
      <dgm:t>
        <a:bodyPr/>
        <a:lstStyle/>
        <a:p>
          <a:endParaRPr lang="fr-FR">
            <a:solidFill>
              <a:schemeClr val="tx1"/>
            </a:solidFill>
          </a:endParaRPr>
        </a:p>
      </dgm:t>
    </dgm:pt>
    <dgm:pt modelId="{F44CDD05-BD31-43C5-9770-DCBF0069E1DD}">
      <dgm:prSet phldrT="[Texte]"/>
      <dgm:spPr>
        <a:solidFill>
          <a:schemeClr val="tx2">
            <a:lumMod val="40000"/>
            <a:lumOff val="60000"/>
          </a:schemeClr>
        </a:solidFill>
      </dgm:spPr>
      <dgm:t>
        <a:bodyPr/>
        <a:lstStyle/>
        <a:p>
          <a:r>
            <a:rPr lang="fr-FR" b="1">
              <a:solidFill>
                <a:schemeClr val="tx1"/>
              </a:solidFill>
            </a:rPr>
            <a:t>Juillet - Septembre</a:t>
          </a:r>
        </a:p>
        <a:p>
          <a:r>
            <a:rPr lang="fr-FR">
              <a:solidFill>
                <a:schemeClr val="tx1"/>
              </a:solidFill>
            </a:rPr>
            <a:t>Enquête sur les « repas consommés » </a:t>
          </a:r>
          <a:br>
            <a:rPr lang="fr-FR">
              <a:solidFill>
                <a:schemeClr val="tx1"/>
              </a:solidFill>
            </a:rPr>
          </a:br>
          <a:r>
            <a:rPr lang="fr-FR">
              <a:solidFill>
                <a:schemeClr val="tx1"/>
              </a:solidFill>
            </a:rPr>
            <a:t>2ème et 3ème trimestre</a:t>
          </a:r>
          <a:br>
            <a:rPr lang="fr-FR">
              <a:solidFill>
                <a:schemeClr val="tx1"/>
              </a:solidFill>
            </a:rPr>
          </a:br>
          <a:r>
            <a:rPr lang="fr-FR" b="1">
              <a:solidFill>
                <a:srgbClr val="FF0000"/>
              </a:solidFill>
            </a:rPr>
            <a:t>+ émission des titres de RRR</a:t>
          </a:r>
          <a:endParaRPr lang="fr-FR">
            <a:solidFill>
              <a:schemeClr val="tx1"/>
            </a:solidFill>
          </a:endParaRPr>
        </a:p>
      </dgm:t>
    </dgm:pt>
    <dgm:pt modelId="{C580AD2D-5515-4FAB-A623-D2985FC7DA6C}" type="parTrans" cxnId="{2600EE70-6A80-4879-BD73-137CC3179699}">
      <dgm:prSet/>
      <dgm:spPr/>
      <dgm:t>
        <a:bodyPr/>
        <a:lstStyle/>
        <a:p>
          <a:endParaRPr lang="fr-FR">
            <a:solidFill>
              <a:schemeClr val="tx1"/>
            </a:solidFill>
          </a:endParaRPr>
        </a:p>
      </dgm:t>
    </dgm:pt>
    <dgm:pt modelId="{4CE387D9-4407-4636-BB45-3144C21C94E1}" type="sibTrans" cxnId="{2600EE70-6A80-4879-BD73-137CC3179699}">
      <dgm:prSet/>
      <dgm:spPr/>
      <dgm:t>
        <a:bodyPr/>
        <a:lstStyle/>
        <a:p>
          <a:endParaRPr lang="fr-FR">
            <a:solidFill>
              <a:schemeClr val="tx1"/>
            </a:solidFill>
          </a:endParaRPr>
        </a:p>
      </dgm:t>
    </dgm:pt>
    <dgm:pt modelId="{1FBB4169-59DD-49B3-9322-E18A6BEEBA0E}">
      <dgm:prSet phldrT="[Texte]"/>
      <dgm:spPr>
        <a:solidFill>
          <a:schemeClr val="tx2">
            <a:lumMod val="40000"/>
            <a:lumOff val="60000"/>
          </a:schemeClr>
        </a:solidFill>
      </dgm:spPr>
      <dgm:t>
        <a:bodyPr/>
        <a:lstStyle/>
        <a:p>
          <a:r>
            <a:rPr lang="fr-FR" b="1">
              <a:solidFill>
                <a:schemeClr val="tx1"/>
              </a:solidFill>
            </a:rPr>
            <a:t>Décembre - Janvier</a:t>
          </a:r>
        </a:p>
        <a:p>
          <a:r>
            <a:rPr lang="fr-FR">
              <a:solidFill>
                <a:schemeClr val="tx1"/>
              </a:solidFill>
            </a:rPr>
            <a:t>Enquête sur les « repas consommés » </a:t>
          </a:r>
          <a:br>
            <a:rPr lang="fr-FR">
              <a:solidFill>
                <a:schemeClr val="tx1"/>
              </a:solidFill>
            </a:rPr>
          </a:br>
          <a:r>
            <a:rPr lang="fr-FR">
              <a:solidFill>
                <a:schemeClr val="tx1"/>
              </a:solidFill>
            </a:rPr>
            <a:t>1er trimestre</a:t>
          </a:r>
        </a:p>
        <a:p>
          <a:r>
            <a:rPr lang="fr-FR" b="1">
              <a:solidFill>
                <a:srgbClr val="FF0000"/>
              </a:solidFill>
            </a:rPr>
            <a:t>+ émission des titres de RRR</a:t>
          </a:r>
          <a:endParaRPr lang="fr-FR" b="1">
            <a:solidFill>
              <a:schemeClr val="tx1"/>
            </a:solidFill>
          </a:endParaRPr>
        </a:p>
      </dgm:t>
    </dgm:pt>
    <dgm:pt modelId="{C8692827-EC99-4E43-9648-0D951079BCFE}" type="parTrans" cxnId="{686AA0EC-8801-468D-8959-0964D6FB8D17}">
      <dgm:prSet/>
      <dgm:spPr/>
      <dgm:t>
        <a:bodyPr/>
        <a:lstStyle/>
        <a:p>
          <a:endParaRPr lang="fr-FR">
            <a:solidFill>
              <a:schemeClr val="tx1"/>
            </a:solidFill>
          </a:endParaRPr>
        </a:p>
      </dgm:t>
    </dgm:pt>
    <dgm:pt modelId="{F31DBBC8-92B3-4023-BC00-4AB7442E9050}" type="sibTrans" cxnId="{686AA0EC-8801-468D-8959-0964D6FB8D17}">
      <dgm:prSet/>
      <dgm:spPr/>
      <dgm:t>
        <a:bodyPr/>
        <a:lstStyle/>
        <a:p>
          <a:endParaRPr lang="fr-FR">
            <a:solidFill>
              <a:schemeClr val="tx1"/>
            </a:solidFill>
          </a:endParaRPr>
        </a:p>
      </dgm:t>
    </dgm:pt>
    <dgm:pt modelId="{561E1527-3BBF-40C4-98E2-645D461C69C9}">
      <dgm:prSet phldrT="[Texte]"/>
      <dgm:spPr>
        <a:solidFill>
          <a:srgbClr val="66FF33"/>
        </a:solidFill>
      </dgm:spPr>
      <dgm:t>
        <a:bodyPr/>
        <a:lstStyle/>
        <a:p>
          <a:r>
            <a:rPr lang="fr-FR" b="1">
              <a:solidFill>
                <a:schemeClr val="tx1"/>
              </a:solidFill>
            </a:rPr>
            <a:t>Novembre</a:t>
          </a:r>
        </a:p>
        <a:p>
          <a:r>
            <a:rPr lang="fr-FR">
              <a:solidFill>
                <a:schemeClr val="tx1"/>
              </a:solidFill>
            </a:rPr>
            <a:t>Délibération du vote du solde de la compensation régionale au titre de l’année scolaire n-1</a:t>
          </a:r>
        </a:p>
      </dgm:t>
    </dgm:pt>
    <dgm:pt modelId="{AD2C8F28-18C6-4C53-95F4-16E7E8CAA27A}" type="parTrans" cxnId="{6E4B8556-CE79-4423-B5C4-3609854ABE86}">
      <dgm:prSet/>
      <dgm:spPr/>
      <dgm:t>
        <a:bodyPr/>
        <a:lstStyle/>
        <a:p>
          <a:endParaRPr lang="fr-FR"/>
        </a:p>
      </dgm:t>
    </dgm:pt>
    <dgm:pt modelId="{6A2F1F1F-F314-45CA-9F75-3188A794742A}" type="sibTrans" cxnId="{6E4B8556-CE79-4423-B5C4-3609854ABE86}">
      <dgm:prSet/>
      <dgm:spPr/>
      <dgm:t>
        <a:bodyPr/>
        <a:lstStyle/>
        <a:p>
          <a:endParaRPr lang="fr-FR"/>
        </a:p>
      </dgm:t>
    </dgm:pt>
    <dgm:pt modelId="{3C5C3F7E-1720-440F-BEB5-683F3BC2E015}" type="pres">
      <dgm:prSet presAssocID="{8B775091-6D11-4F08-9409-12B948A176FF}" presName="CompostProcess" presStyleCnt="0">
        <dgm:presLayoutVars>
          <dgm:dir/>
          <dgm:resizeHandles val="exact"/>
        </dgm:presLayoutVars>
      </dgm:prSet>
      <dgm:spPr/>
    </dgm:pt>
    <dgm:pt modelId="{4E9F7298-4D56-4681-B0EE-4181DDD21FBC}" type="pres">
      <dgm:prSet presAssocID="{8B775091-6D11-4F08-9409-12B948A176FF}" presName="arrow" presStyleLbl="bgShp" presStyleIdx="0" presStyleCnt="1"/>
      <dgm:spPr/>
    </dgm:pt>
    <dgm:pt modelId="{6ECB8801-88EA-4B8B-9A73-15A1BFA4242A}" type="pres">
      <dgm:prSet presAssocID="{8B775091-6D11-4F08-9409-12B948A176FF}" presName="linearProcess" presStyleCnt="0"/>
      <dgm:spPr/>
    </dgm:pt>
    <dgm:pt modelId="{8A2681FC-3ACD-426E-AD20-A8556D3E7079}" type="pres">
      <dgm:prSet presAssocID="{395B33FB-64F0-4CC4-B164-7EF6BB0422DB}" presName="textNode" presStyleLbl="node1" presStyleIdx="0" presStyleCnt="5">
        <dgm:presLayoutVars>
          <dgm:bulletEnabled val="1"/>
        </dgm:presLayoutVars>
      </dgm:prSet>
      <dgm:spPr/>
    </dgm:pt>
    <dgm:pt modelId="{F886EF8C-4F41-4B66-8F81-9E7D7A3BC2B4}" type="pres">
      <dgm:prSet presAssocID="{D5A731C8-8144-4CBD-B61E-66E513383C3E}" presName="sibTrans" presStyleCnt="0"/>
      <dgm:spPr/>
    </dgm:pt>
    <dgm:pt modelId="{0788BA52-6163-4501-9DA0-7A52DB95FDF7}" type="pres">
      <dgm:prSet presAssocID="{E7833D40-5071-48BC-B2FD-6B18740EC482}" presName="textNode" presStyleLbl="node1" presStyleIdx="1" presStyleCnt="5">
        <dgm:presLayoutVars>
          <dgm:bulletEnabled val="1"/>
        </dgm:presLayoutVars>
      </dgm:prSet>
      <dgm:spPr/>
    </dgm:pt>
    <dgm:pt modelId="{3A0A27FA-B1D0-4240-BF84-64514AC878DF}" type="pres">
      <dgm:prSet presAssocID="{90D2B6CC-FF7D-4639-AE52-53A6F4D430F6}" presName="sibTrans" presStyleCnt="0"/>
      <dgm:spPr/>
    </dgm:pt>
    <dgm:pt modelId="{292B26C8-D2A6-4056-9C26-39101A7E0E11}" type="pres">
      <dgm:prSet presAssocID="{F44CDD05-BD31-43C5-9770-DCBF0069E1DD}" presName="textNode" presStyleLbl="node1" presStyleIdx="2" presStyleCnt="5">
        <dgm:presLayoutVars>
          <dgm:bulletEnabled val="1"/>
        </dgm:presLayoutVars>
      </dgm:prSet>
      <dgm:spPr/>
    </dgm:pt>
    <dgm:pt modelId="{26D123B6-BD45-4A67-B94F-4E730089CACD}" type="pres">
      <dgm:prSet presAssocID="{4CE387D9-4407-4636-BB45-3144C21C94E1}" presName="sibTrans" presStyleCnt="0"/>
      <dgm:spPr/>
    </dgm:pt>
    <dgm:pt modelId="{AA573214-611D-4A0F-8C35-4DF7144B02A6}" type="pres">
      <dgm:prSet presAssocID="{561E1527-3BBF-40C4-98E2-645D461C69C9}" presName="textNode" presStyleLbl="node1" presStyleIdx="3" presStyleCnt="5">
        <dgm:presLayoutVars>
          <dgm:bulletEnabled val="1"/>
        </dgm:presLayoutVars>
      </dgm:prSet>
      <dgm:spPr/>
    </dgm:pt>
    <dgm:pt modelId="{4BE453AB-21B9-409E-A642-02315111BB12}" type="pres">
      <dgm:prSet presAssocID="{6A2F1F1F-F314-45CA-9F75-3188A794742A}" presName="sibTrans" presStyleCnt="0"/>
      <dgm:spPr/>
    </dgm:pt>
    <dgm:pt modelId="{66D116E1-525F-4E74-ADAE-25B87F783294}" type="pres">
      <dgm:prSet presAssocID="{1FBB4169-59DD-49B3-9322-E18A6BEEBA0E}" presName="textNode" presStyleLbl="node1" presStyleIdx="4" presStyleCnt="5">
        <dgm:presLayoutVars>
          <dgm:bulletEnabled val="1"/>
        </dgm:presLayoutVars>
      </dgm:prSet>
      <dgm:spPr/>
    </dgm:pt>
  </dgm:ptLst>
  <dgm:cxnLst>
    <dgm:cxn modelId="{DE275439-1064-43F3-A46D-F3AE4107CD8B}" type="presOf" srcId="{F44CDD05-BD31-43C5-9770-DCBF0069E1DD}" destId="{292B26C8-D2A6-4056-9C26-39101A7E0E11}" srcOrd="0" destOrd="0" presId="urn:microsoft.com/office/officeart/2005/8/layout/hProcess9"/>
    <dgm:cxn modelId="{C6316765-3C28-4F9C-9250-E008811BB817}" type="presOf" srcId="{1FBB4169-59DD-49B3-9322-E18A6BEEBA0E}" destId="{66D116E1-525F-4E74-ADAE-25B87F783294}" srcOrd="0" destOrd="0" presId="urn:microsoft.com/office/officeart/2005/8/layout/hProcess9"/>
    <dgm:cxn modelId="{2600EE70-6A80-4879-BD73-137CC3179699}" srcId="{8B775091-6D11-4F08-9409-12B948A176FF}" destId="{F44CDD05-BD31-43C5-9770-DCBF0069E1DD}" srcOrd="2" destOrd="0" parTransId="{C580AD2D-5515-4FAB-A623-D2985FC7DA6C}" sibTransId="{4CE387D9-4407-4636-BB45-3144C21C94E1}"/>
    <dgm:cxn modelId="{47A86D75-7C84-4B42-9D62-2DAAB99B0BE1}" type="presOf" srcId="{395B33FB-64F0-4CC4-B164-7EF6BB0422DB}" destId="{8A2681FC-3ACD-426E-AD20-A8556D3E7079}" srcOrd="0" destOrd="0" presId="urn:microsoft.com/office/officeart/2005/8/layout/hProcess9"/>
    <dgm:cxn modelId="{6E4B8556-CE79-4423-B5C4-3609854ABE86}" srcId="{8B775091-6D11-4F08-9409-12B948A176FF}" destId="{561E1527-3BBF-40C4-98E2-645D461C69C9}" srcOrd="3" destOrd="0" parTransId="{AD2C8F28-18C6-4C53-95F4-16E7E8CAA27A}" sibTransId="{6A2F1F1F-F314-45CA-9F75-3188A794742A}"/>
    <dgm:cxn modelId="{09C2A1AD-463C-425D-A3DC-11DD48E04631}" type="presOf" srcId="{8B775091-6D11-4F08-9409-12B948A176FF}" destId="{3C5C3F7E-1720-440F-BEB5-683F3BC2E015}" srcOrd="0" destOrd="0" presId="urn:microsoft.com/office/officeart/2005/8/layout/hProcess9"/>
    <dgm:cxn modelId="{12A394B5-33BA-4C7D-BB0B-ECE590524EF9}" srcId="{8B775091-6D11-4F08-9409-12B948A176FF}" destId="{395B33FB-64F0-4CC4-B164-7EF6BB0422DB}" srcOrd="0" destOrd="0" parTransId="{8208C7F0-1505-403F-B87B-EA750F3EC8AA}" sibTransId="{D5A731C8-8144-4CBD-B61E-66E513383C3E}"/>
    <dgm:cxn modelId="{ED980DBA-5466-4C96-ABDA-EB9A8948D3DC}" type="presOf" srcId="{561E1527-3BBF-40C4-98E2-645D461C69C9}" destId="{AA573214-611D-4A0F-8C35-4DF7144B02A6}" srcOrd="0" destOrd="0" presId="urn:microsoft.com/office/officeart/2005/8/layout/hProcess9"/>
    <dgm:cxn modelId="{69E76ABC-6AB1-4DC8-AB98-BE1F558C0E10}" srcId="{8B775091-6D11-4F08-9409-12B948A176FF}" destId="{E7833D40-5071-48BC-B2FD-6B18740EC482}" srcOrd="1" destOrd="0" parTransId="{E1840460-196A-4519-B23E-E746AA19B459}" sibTransId="{90D2B6CC-FF7D-4639-AE52-53A6F4D430F6}"/>
    <dgm:cxn modelId="{686AA0EC-8801-468D-8959-0964D6FB8D17}" srcId="{8B775091-6D11-4F08-9409-12B948A176FF}" destId="{1FBB4169-59DD-49B3-9322-E18A6BEEBA0E}" srcOrd="4" destOrd="0" parTransId="{C8692827-EC99-4E43-9648-0D951079BCFE}" sibTransId="{F31DBBC8-92B3-4023-BC00-4AB7442E9050}"/>
    <dgm:cxn modelId="{532F5FFC-07C4-499B-860E-B3E7412A322B}" type="presOf" srcId="{E7833D40-5071-48BC-B2FD-6B18740EC482}" destId="{0788BA52-6163-4501-9DA0-7A52DB95FDF7}" srcOrd="0" destOrd="0" presId="urn:microsoft.com/office/officeart/2005/8/layout/hProcess9"/>
    <dgm:cxn modelId="{4730E3CA-5196-4D37-93DA-852F8CF579B9}" type="presParOf" srcId="{3C5C3F7E-1720-440F-BEB5-683F3BC2E015}" destId="{4E9F7298-4D56-4681-B0EE-4181DDD21FBC}" srcOrd="0" destOrd="0" presId="urn:microsoft.com/office/officeart/2005/8/layout/hProcess9"/>
    <dgm:cxn modelId="{C23C684B-B620-4D84-A371-327C9E13F986}" type="presParOf" srcId="{3C5C3F7E-1720-440F-BEB5-683F3BC2E015}" destId="{6ECB8801-88EA-4B8B-9A73-15A1BFA4242A}" srcOrd="1" destOrd="0" presId="urn:microsoft.com/office/officeart/2005/8/layout/hProcess9"/>
    <dgm:cxn modelId="{ECC84895-5D99-4B87-B496-887B1C8AB7E4}" type="presParOf" srcId="{6ECB8801-88EA-4B8B-9A73-15A1BFA4242A}" destId="{8A2681FC-3ACD-426E-AD20-A8556D3E7079}" srcOrd="0" destOrd="0" presId="urn:microsoft.com/office/officeart/2005/8/layout/hProcess9"/>
    <dgm:cxn modelId="{788D615E-B3C3-41AE-AC75-14B32B7777E2}" type="presParOf" srcId="{6ECB8801-88EA-4B8B-9A73-15A1BFA4242A}" destId="{F886EF8C-4F41-4B66-8F81-9E7D7A3BC2B4}" srcOrd="1" destOrd="0" presId="urn:microsoft.com/office/officeart/2005/8/layout/hProcess9"/>
    <dgm:cxn modelId="{6E9E6844-B3BD-4415-913D-C96A633C7BC2}" type="presParOf" srcId="{6ECB8801-88EA-4B8B-9A73-15A1BFA4242A}" destId="{0788BA52-6163-4501-9DA0-7A52DB95FDF7}" srcOrd="2" destOrd="0" presId="urn:microsoft.com/office/officeart/2005/8/layout/hProcess9"/>
    <dgm:cxn modelId="{C565747F-7E2E-4186-8A72-11785A4D90A0}" type="presParOf" srcId="{6ECB8801-88EA-4B8B-9A73-15A1BFA4242A}" destId="{3A0A27FA-B1D0-4240-BF84-64514AC878DF}" srcOrd="3" destOrd="0" presId="urn:microsoft.com/office/officeart/2005/8/layout/hProcess9"/>
    <dgm:cxn modelId="{8080747A-A853-4CD0-96CF-67425CD4FD28}" type="presParOf" srcId="{6ECB8801-88EA-4B8B-9A73-15A1BFA4242A}" destId="{292B26C8-D2A6-4056-9C26-39101A7E0E11}" srcOrd="4" destOrd="0" presId="urn:microsoft.com/office/officeart/2005/8/layout/hProcess9"/>
    <dgm:cxn modelId="{E3419EBE-9833-4030-863C-6259ECB24CD5}" type="presParOf" srcId="{6ECB8801-88EA-4B8B-9A73-15A1BFA4242A}" destId="{26D123B6-BD45-4A67-B94F-4E730089CACD}" srcOrd="5" destOrd="0" presId="urn:microsoft.com/office/officeart/2005/8/layout/hProcess9"/>
    <dgm:cxn modelId="{79A3A803-275D-41C9-9405-9ED9BE787CF3}" type="presParOf" srcId="{6ECB8801-88EA-4B8B-9A73-15A1BFA4242A}" destId="{AA573214-611D-4A0F-8C35-4DF7144B02A6}" srcOrd="6" destOrd="0" presId="urn:microsoft.com/office/officeart/2005/8/layout/hProcess9"/>
    <dgm:cxn modelId="{4224DCCA-9832-4CD1-894E-74FC8BD9783F}" type="presParOf" srcId="{6ECB8801-88EA-4B8B-9A73-15A1BFA4242A}" destId="{4BE453AB-21B9-409E-A642-02315111BB12}" srcOrd="7" destOrd="0" presId="urn:microsoft.com/office/officeart/2005/8/layout/hProcess9"/>
    <dgm:cxn modelId="{14FE07B1-0974-4173-AAF3-2C7A8CE8F00C}" type="presParOf" srcId="{6ECB8801-88EA-4B8B-9A73-15A1BFA4242A}" destId="{66D116E1-525F-4E74-ADAE-25B87F783294}"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F7298-4D56-4681-B0EE-4181DDD21FBC}">
      <dsp:nvSpPr>
        <dsp:cNvPr id="0" name=""/>
        <dsp:cNvSpPr/>
      </dsp:nvSpPr>
      <dsp:spPr>
        <a:xfrm>
          <a:off x="583168" y="0"/>
          <a:ext cx="6609238" cy="3359150"/>
        </a:xfrm>
        <a:prstGeom prst="rightArrow">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2681FC-3ACD-426E-AD20-A8556D3E7079}">
      <dsp:nvSpPr>
        <dsp:cNvPr id="0" name=""/>
        <dsp:cNvSpPr/>
      </dsp:nvSpPr>
      <dsp:spPr>
        <a:xfrm>
          <a:off x="3417" y="1007745"/>
          <a:ext cx="1493988" cy="1343660"/>
        </a:xfrm>
        <a:prstGeom prst="roundRect">
          <a:avLst/>
        </a:prstGeom>
        <a:solidFill>
          <a:srgbClr val="66FF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b="1" kern="1200">
              <a:solidFill>
                <a:schemeClr val="tx1"/>
              </a:solidFill>
            </a:rPr>
            <a:t>Janvier </a:t>
          </a:r>
        </a:p>
        <a:p>
          <a:pPr marL="0" lvl="0" indent="0" algn="ctr" defTabSz="444500">
            <a:lnSpc>
              <a:spcPct val="90000"/>
            </a:lnSpc>
            <a:spcBef>
              <a:spcPct val="0"/>
            </a:spcBef>
            <a:spcAft>
              <a:spcPct val="35000"/>
            </a:spcAft>
            <a:buNone/>
          </a:pPr>
          <a:r>
            <a:rPr lang="fr-FR" sz="1000" b="0" kern="1200">
              <a:solidFill>
                <a:schemeClr val="tx1"/>
              </a:solidFill>
            </a:rPr>
            <a:t>Délibération du vote du</a:t>
          </a:r>
          <a:r>
            <a:rPr lang="fr-FR" sz="1000" b="1" kern="1200">
              <a:solidFill>
                <a:schemeClr val="tx1"/>
              </a:solidFill>
            </a:rPr>
            <a:t> versement de la 2ème avance </a:t>
          </a:r>
          <a:r>
            <a:rPr lang="fr-FR" sz="1000" kern="1200">
              <a:solidFill>
                <a:schemeClr val="tx1"/>
              </a:solidFill>
            </a:rPr>
            <a:t>de compensation régionale</a:t>
          </a:r>
          <a:br>
            <a:rPr lang="fr-FR" sz="1000" kern="1200">
              <a:solidFill>
                <a:schemeClr val="tx1"/>
              </a:solidFill>
            </a:rPr>
          </a:br>
          <a:endParaRPr lang="fr-FR" sz="1000" b="1" kern="1200">
            <a:solidFill>
              <a:srgbClr val="FF0000"/>
            </a:solidFill>
          </a:endParaRPr>
        </a:p>
      </dsp:txBody>
      <dsp:txXfrm>
        <a:off x="69009" y="1073337"/>
        <a:ext cx="1362804" cy="1212476"/>
      </dsp:txXfrm>
    </dsp:sp>
    <dsp:sp modelId="{0788BA52-6163-4501-9DA0-7A52DB95FDF7}">
      <dsp:nvSpPr>
        <dsp:cNvPr id="0" name=""/>
        <dsp:cNvSpPr/>
      </dsp:nvSpPr>
      <dsp:spPr>
        <a:xfrm>
          <a:off x="1572105" y="1007745"/>
          <a:ext cx="1493988" cy="1343660"/>
        </a:xfrm>
        <a:prstGeom prst="roundRect">
          <a:avLst/>
        </a:prstGeom>
        <a:solidFill>
          <a:srgbClr val="66FF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b="1" kern="1200">
              <a:solidFill>
                <a:schemeClr val="tx1"/>
              </a:solidFill>
            </a:rPr>
            <a:t>Mai</a:t>
          </a:r>
        </a:p>
        <a:p>
          <a:pPr marL="0" lvl="0" indent="0" algn="ctr" defTabSz="444500">
            <a:lnSpc>
              <a:spcPct val="90000"/>
            </a:lnSpc>
            <a:spcBef>
              <a:spcPct val="0"/>
            </a:spcBef>
            <a:spcAft>
              <a:spcPct val="35000"/>
            </a:spcAft>
            <a:buNone/>
          </a:pPr>
          <a:r>
            <a:rPr lang="fr-FR" sz="1000" b="0" kern="1200">
              <a:solidFill>
                <a:schemeClr val="tx1"/>
              </a:solidFill>
            </a:rPr>
            <a:t>Délibération du vote du</a:t>
          </a:r>
          <a:r>
            <a:rPr lang="fr-FR" sz="1000" b="1" kern="1200">
              <a:solidFill>
                <a:schemeClr val="tx1"/>
              </a:solidFill>
            </a:rPr>
            <a:t> versement 1ère avance </a:t>
          </a:r>
          <a:r>
            <a:rPr lang="fr-FR" sz="1000" kern="1200">
              <a:solidFill>
                <a:schemeClr val="tx1"/>
              </a:solidFill>
            </a:rPr>
            <a:t>de compensation régionale pour la rentrée scolaire </a:t>
          </a:r>
        </a:p>
      </dsp:txBody>
      <dsp:txXfrm>
        <a:off x="1637697" y="1073337"/>
        <a:ext cx="1362804" cy="1212476"/>
      </dsp:txXfrm>
    </dsp:sp>
    <dsp:sp modelId="{292B26C8-D2A6-4056-9C26-39101A7E0E11}">
      <dsp:nvSpPr>
        <dsp:cNvPr id="0" name=""/>
        <dsp:cNvSpPr/>
      </dsp:nvSpPr>
      <dsp:spPr>
        <a:xfrm>
          <a:off x="3140793" y="1007745"/>
          <a:ext cx="1493988" cy="1343660"/>
        </a:xfrm>
        <a:prstGeom prst="round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b="1" kern="1200">
              <a:solidFill>
                <a:schemeClr val="tx1"/>
              </a:solidFill>
            </a:rPr>
            <a:t>Juillet - Septembre</a:t>
          </a:r>
        </a:p>
        <a:p>
          <a:pPr marL="0" lvl="0" indent="0" algn="ctr" defTabSz="444500">
            <a:lnSpc>
              <a:spcPct val="90000"/>
            </a:lnSpc>
            <a:spcBef>
              <a:spcPct val="0"/>
            </a:spcBef>
            <a:spcAft>
              <a:spcPct val="35000"/>
            </a:spcAft>
            <a:buNone/>
          </a:pPr>
          <a:r>
            <a:rPr lang="fr-FR" sz="1000" kern="1200">
              <a:solidFill>
                <a:schemeClr val="tx1"/>
              </a:solidFill>
            </a:rPr>
            <a:t>Enquête sur les « repas consommés » </a:t>
          </a:r>
          <a:br>
            <a:rPr lang="fr-FR" sz="1000" kern="1200">
              <a:solidFill>
                <a:schemeClr val="tx1"/>
              </a:solidFill>
            </a:rPr>
          </a:br>
          <a:r>
            <a:rPr lang="fr-FR" sz="1000" kern="1200">
              <a:solidFill>
                <a:schemeClr val="tx1"/>
              </a:solidFill>
            </a:rPr>
            <a:t>2ème et 3ème trimestre</a:t>
          </a:r>
          <a:br>
            <a:rPr lang="fr-FR" sz="1000" kern="1200">
              <a:solidFill>
                <a:schemeClr val="tx1"/>
              </a:solidFill>
            </a:rPr>
          </a:br>
          <a:r>
            <a:rPr lang="fr-FR" sz="1000" b="1" kern="1200">
              <a:solidFill>
                <a:srgbClr val="FF0000"/>
              </a:solidFill>
            </a:rPr>
            <a:t>+ émission des titres de RRR</a:t>
          </a:r>
          <a:endParaRPr lang="fr-FR" sz="1000" kern="1200">
            <a:solidFill>
              <a:schemeClr val="tx1"/>
            </a:solidFill>
          </a:endParaRPr>
        </a:p>
      </dsp:txBody>
      <dsp:txXfrm>
        <a:off x="3206385" y="1073337"/>
        <a:ext cx="1362804" cy="1212476"/>
      </dsp:txXfrm>
    </dsp:sp>
    <dsp:sp modelId="{AA573214-611D-4A0F-8C35-4DF7144B02A6}">
      <dsp:nvSpPr>
        <dsp:cNvPr id="0" name=""/>
        <dsp:cNvSpPr/>
      </dsp:nvSpPr>
      <dsp:spPr>
        <a:xfrm>
          <a:off x="4709481" y="1007745"/>
          <a:ext cx="1493988" cy="1343660"/>
        </a:xfrm>
        <a:prstGeom prst="roundRect">
          <a:avLst/>
        </a:prstGeom>
        <a:solidFill>
          <a:srgbClr val="66FF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b="1" kern="1200">
              <a:solidFill>
                <a:schemeClr val="tx1"/>
              </a:solidFill>
            </a:rPr>
            <a:t>Novembre</a:t>
          </a:r>
        </a:p>
        <a:p>
          <a:pPr marL="0" lvl="0" indent="0" algn="ctr" defTabSz="444500">
            <a:lnSpc>
              <a:spcPct val="90000"/>
            </a:lnSpc>
            <a:spcBef>
              <a:spcPct val="0"/>
            </a:spcBef>
            <a:spcAft>
              <a:spcPct val="35000"/>
            </a:spcAft>
            <a:buNone/>
          </a:pPr>
          <a:r>
            <a:rPr lang="fr-FR" sz="1000" kern="1200">
              <a:solidFill>
                <a:schemeClr val="tx1"/>
              </a:solidFill>
            </a:rPr>
            <a:t>Délibération du vote du solde de la compensation régionale au titre de l’année scolaire n-1</a:t>
          </a:r>
        </a:p>
      </dsp:txBody>
      <dsp:txXfrm>
        <a:off x="4775073" y="1073337"/>
        <a:ext cx="1362804" cy="1212476"/>
      </dsp:txXfrm>
    </dsp:sp>
    <dsp:sp modelId="{66D116E1-525F-4E74-ADAE-25B87F783294}">
      <dsp:nvSpPr>
        <dsp:cNvPr id="0" name=""/>
        <dsp:cNvSpPr/>
      </dsp:nvSpPr>
      <dsp:spPr>
        <a:xfrm>
          <a:off x="6278169" y="1007745"/>
          <a:ext cx="1493988" cy="1343660"/>
        </a:xfrm>
        <a:prstGeom prst="round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b="1" kern="1200">
              <a:solidFill>
                <a:schemeClr val="tx1"/>
              </a:solidFill>
            </a:rPr>
            <a:t>Décembre - Janvier</a:t>
          </a:r>
        </a:p>
        <a:p>
          <a:pPr marL="0" lvl="0" indent="0" algn="ctr" defTabSz="444500">
            <a:lnSpc>
              <a:spcPct val="90000"/>
            </a:lnSpc>
            <a:spcBef>
              <a:spcPct val="0"/>
            </a:spcBef>
            <a:spcAft>
              <a:spcPct val="35000"/>
            </a:spcAft>
            <a:buNone/>
          </a:pPr>
          <a:r>
            <a:rPr lang="fr-FR" sz="1000" kern="1200">
              <a:solidFill>
                <a:schemeClr val="tx1"/>
              </a:solidFill>
            </a:rPr>
            <a:t>Enquête sur les « repas consommés » </a:t>
          </a:r>
          <a:br>
            <a:rPr lang="fr-FR" sz="1000" kern="1200">
              <a:solidFill>
                <a:schemeClr val="tx1"/>
              </a:solidFill>
            </a:rPr>
          </a:br>
          <a:r>
            <a:rPr lang="fr-FR" sz="1000" kern="1200">
              <a:solidFill>
                <a:schemeClr val="tx1"/>
              </a:solidFill>
            </a:rPr>
            <a:t>1er trimestre</a:t>
          </a:r>
        </a:p>
        <a:p>
          <a:pPr marL="0" lvl="0" indent="0" algn="ctr" defTabSz="444500">
            <a:lnSpc>
              <a:spcPct val="90000"/>
            </a:lnSpc>
            <a:spcBef>
              <a:spcPct val="0"/>
            </a:spcBef>
            <a:spcAft>
              <a:spcPct val="35000"/>
            </a:spcAft>
            <a:buNone/>
          </a:pPr>
          <a:r>
            <a:rPr lang="fr-FR" sz="1000" b="1" kern="1200">
              <a:solidFill>
                <a:srgbClr val="FF0000"/>
              </a:solidFill>
            </a:rPr>
            <a:t>+ émission des titres de RRR</a:t>
          </a:r>
          <a:endParaRPr lang="fr-FR" sz="1000" b="1" kern="1200">
            <a:solidFill>
              <a:schemeClr val="tx1"/>
            </a:solidFill>
          </a:endParaRPr>
        </a:p>
      </dsp:txBody>
      <dsp:txXfrm>
        <a:off x="6343761" y="1073337"/>
        <a:ext cx="1362804" cy="121247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71EBE1D-E0F5-F4E0-CBE0-472E0841C53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fr-FR"/>
          </a:p>
        </p:txBody>
      </p:sp>
      <p:sp>
        <p:nvSpPr>
          <p:cNvPr id="3" name="Espace réservé de la date 2">
            <a:extLst>
              <a:ext uri="{FF2B5EF4-FFF2-40B4-BE49-F238E27FC236}">
                <a16:creationId xmlns:a16="http://schemas.microsoft.com/office/drawing/2014/main" id="{94109265-C804-97C5-370B-598096562653}"/>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ea typeface="ＭＳ Ｐゴシック" charset="0"/>
                <a:cs typeface="ＭＳ Ｐゴシック" charset="0"/>
              </a:defRPr>
            </a:lvl1pPr>
          </a:lstStyle>
          <a:p>
            <a:pPr>
              <a:defRPr/>
            </a:pPr>
            <a:fld id="{B45EB12C-5D1E-47BA-AFF8-D81ECDBCFBE3}" type="datetimeFigureOut">
              <a:rPr lang="fr-FR"/>
              <a:pPr>
                <a:defRPr/>
              </a:pPr>
              <a:t>28/02/2023</a:t>
            </a:fld>
            <a:endParaRPr lang="fr-FR"/>
          </a:p>
        </p:txBody>
      </p:sp>
      <p:sp>
        <p:nvSpPr>
          <p:cNvPr id="4" name="Espace réservé du pied de page 3">
            <a:extLst>
              <a:ext uri="{FF2B5EF4-FFF2-40B4-BE49-F238E27FC236}">
                <a16:creationId xmlns:a16="http://schemas.microsoft.com/office/drawing/2014/main" id="{5BE0F02A-B841-CD1D-C09E-C4F01DA56938}"/>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fr-FR"/>
          </a:p>
        </p:txBody>
      </p:sp>
      <p:sp>
        <p:nvSpPr>
          <p:cNvPr id="5" name="Espace réservé du numéro de diapositive 4">
            <a:extLst>
              <a:ext uri="{FF2B5EF4-FFF2-40B4-BE49-F238E27FC236}">
                <a16:creationId xmlns:a16="http://schemas.microsoft.com/office/drawing/2014/main" id="{732BFBE7-B3D2-C687-01F3-AF55F8EA27F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901A0E9-0E89-4AC2-9949-0610421F9E4C}" type="slidenum">
              <a:rPr lang="fr-FR" altLang="fr-FR"/>
              <a:pPr>
                <a:defRPr/>
              </a:pPr>
              <a:t>‹N°›</a:t>
            </a:fld>
            <a:endParaRPr lang="fr-FR"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7421573-E8F5-8D68-9F14-FF01703EC23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fr-FR"/>
          </a:p>
        </p:txBody>
      </p:sp>
      <p:sp>
        <p:nvSpPr>
          <p:cNvPr id="3" name="Espace réservé de la date 2">
            <a:extLst>
              <a:ext uri="{FF2B5EF4-FFF2-40B4-BE49-F238E27FC236}">
                <a16:creationId xmlns:a16="http://schemas.microsoft.com/office/drawing/2014/main" id="{0FD8A27D-C521-C9E1-8906-E273821E6569}"/>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ea typeface="ＭＳ Ｐゴシック" charset="0"/>
                <a:cs typeface="ＭＳ Ｐゴシック" charset="0"/>
              </a:defRPr>
            </a:lvl1pPr>
          </a:lstStyle>
          <a:p>
            <a:pPr>
              <a:defRPr/>
            </a:pPr>
            <a:fld id="{B7A531BD-2999-4572-9E4B-556013FDA8F8}" type="datetimeFigureOut">
              <a:rPr lang="fr-FR"/>
              <a:pPr>
                <a:defRPr/>
              </a:pPr>
              <a:t>28/02/2023</a:t>
            </a:fld>
            <a:endParaRPr lang="fr-FR"/>
          </a:p>
        </p:txBody>
      </p:sp>
      <p:sp>
        <p:nvSpPr>
          <p:cNvPr id="4" name="Espace réservé de l'image des diapositives 3">
            <a:extLst>
              <a:ext uri="{FF2B5EF4-FFF2-40B4-BE49-F238E27FC236}">
                <a16:creationId xmlns:a16="http://schemas.microsoft.com/office/drawing/2014/main" id="{90B6C78E-E8EE-9FA6-0645-DD6565285673}"/>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83E43CDD-908B-E0C5-A1AF-2F872C3A7FB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524C833E-501A-E563-6A84-B6E78884B02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fr-FR"/>
          </a:p>
        </p:txBody>
      </p:sp>
      <p:sp>
        <p:nvSpPr>
          <p:cNvPr id="7" name="Espace réservé du numéro de diapositive 6">
            <a:extLst>
              <a:ext uri="{FF2B5EF4-FFF2-40B4-BE49-F238E27FC236}">
                <a16:creationId xmlns:a16="http://schemas.microsoft.com/office/drawing/2014/main" id="{5B46030B-28DD-32BE-A167-4ECBE1E4C28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D16F478-958D-4713-B1D4-B1E48E2223F1}"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555D940D-8D45-F541-F312-93E43FE0E2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Espace réservé des commentaires 2">
            <a:extLst>
              <a:ext uri="{FF2B5EF4-FFF2-40B4-BE49-F238E27FC236}">
                <a16:creationId xmlns:a16="http://schemas.microsoft.com/office/drawing/2014/main" id="{09ED861D-97AC-D4C8-1F7B-C1188944B9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ea typeface="ＭＳ Ｐゴシック" panose="020B0600070205080204" pitchFamily="34" charset="-128"/>
            </a:endParaRPr>
          </a:p>
        </p:txBody>
      </p:sp>
      <p:sp>
        <p:nvSpPr>
          <p:cNvPr id="16388" name="Espace réservé du numéro de diapositive 3">
            <a:extLst>
              <a:ext uri="{FF2B5EF4-FFF2-40B4-BE49-F238E27FC236}">
                <a16:creationId xmlns:a16="http://schemas.microsoft.com/office/drawing/2014/main" id="{BB6FDC0D-B463-78D7-62CA-B8590C3FD6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7381A2A-6609-4534-8F13-9A5DC38164B1}" type="slidenum">
              <a:rPr lang="fr-FR" altLang="fr-FR" smtClean="0"/>
              <a:pPr/>
              <a:t>1</a:t>
            </a:fld>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www.iledefrance.fr/"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iledefrance.fr/"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iledefrance.fr/"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s://www.instagram.com/iledefrance/?pk_campaign=RSociaux&amp;pk_kwd=Insta" TargetMode="External"/><Relationship Id="rId3" Type="http://schemas.openxmlformats.org/officeDocument/2006/relationships/image" Target="../media/image1.emf"/><Relationship Id="rId7" Type="http://schemas.openxmlformats.org/officeDocument/2006/relationships/image" Target="../media/image4.emf"/><Relationship Id="rId12" Type="http://schemas.openxmlformats.org/officeDocument/2006/relationships/hyperlink" Target="mailto:Martial.BLANC@iledefrance.fr" TargetMode="External"/><Relationship Id="rId2" Type="http://schemas.openxmlformats.org/officeDocument/2006/relationships/hyperlink" Target="https://www.iledefrance.fr/" TargetMode="External"/><Relationship Id="rId1" Type="http://schemas.openxmlformats.org/officeDocument/2006/relationships/slideMaster" Target="../slideMasters/slideMaster1.xml"/><Relationship Id="rId6" Type="http://schemas.openxmlformats.org/officeDocument/2006/relationships/hyperlink" Target="https://www.facebook.com/RegionIledeFrance?pk_campaign=RSociaux&amp;pk_kwd=FB" TargetMode="External"/><Relationship Id="rId11" Type="http://schemas.openxmlformats.org/officeDocument/2006/relationships/image" Target="../media/image6.emf"/><Relationship Id="rId5" Type="http://schemas.openxmlformats.org/officeDocument/2006/relationships/image" Target="../media/image3.emf"/><Relationship Id="rId10" Type="http://schemas.openxmlformats.org/officeDocument/2006/relationships/hyperlink" Target="https://www.linkedin.com/company/region-ile-de-france?pk_campaign=RSociaux&amp;pk_kwd=Linkedin" TargetMode="External"/><Relationship Id="rId4" Type="http://schemas.openxmlformats.org/officeDocument/2006/relationships/hyperlink" Target="https://twitter.com/iledefrance?pk_campaign=RSociaux&amp;pk_kwd=Twitter" TargetMode="External"/><Relationship Id="rId9" Type="http://schemas.openxmlformats.org/officeDocument/2006/relationships/image" Target="../media/image5.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iledefrance.fr/"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iledefrance.fr/"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iledefrance.fr/"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iledefrance.fr/"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iledefrance.fr/"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iledefrance.fr/"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s://www.instagram.com/iledefrance/?pk_campaign=RSociaux&amp;pk_kwd=Insta" TargetMode="External"/><Relationship Id="rId3" Type="http://schemas.openxmlformats.org/officeDocument/2006/relationships/image" Target="../media/image1.emf"/><Relationship Id="rId7" Type="http://schemas.openxmlformats.org/officeDocument/2006/relationships/image" Target="../media/image4.emf"/><Relationship Id="rId2" Type="http://schemas.openxmlformats.org/officeDocument/2006/relationships/hyperlink" Target="https://www.iledefrance.fr/" TargetMode="External"/><Relationship Id="rId1" Type="http://schemas.openxmlformats.org/officeDocument/2006/relationships/slideMaster" Target="../slideMasters/slideMaster1.xml"/><Relationship Id="rId6" Type="http://schemas.openxmlformats.org/officeDocument/2006/relationships/hyperlink" Target="https://www.facebook.com/RegionIledeFrance?pk_campaign=RSociaux&amp;pk_kwd=FB" TargetMode="External"/><Relationship Id="rId11" Type="http://schemas.openxmlformats.org/officeDocument/2006/relationships/image" Target="../media/image6.emf"/><Relationship Id="rId5" Type="http://schemas.openxmlformats.org/officeDocument/2006/relationships/image" Target="../media/image3.emf"/><Relationship Id="rId10" Type="http://schemas.openxmlformats.org/officeDocument/2006/relationships/hyperlink" Target="https://www.linkedin.com/company/region-ile-de-france?pk_campaign=RSociaux&amp;pk_kwd=Linkedin" TargetMode="External"/><Relationship Id="rId4" Type="http://schemas.openxmlformats.org/officeDocument/2006/relationships/hyperlink" Target="https://twitter.com/iledefrance?pk_campaign=RSociaux&amp;pk_kwd=Twitter" TargetMode="External"/><Relationship Id="rId9" Type="http://schemas.openxmlformats.org/officeDocument/2006/relationships/image" Target="../media/image5.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iledefrance.fr/"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tx2"/>
        </a:solidFill>
        <a:effectLst/>
      </p:bgPr>
    </p:bg>
    <p:spTree>
      <p:nvGrpSpPr>
        <p:cNvPr id="1" name=""/>
        <p:cNvGrpSpPr/>
        <p:nvPr/>
      </p:nvGrpSpPr>
      <p:grpSpPr>
        <a:xfrm>
          <a:off x="0" y="0"/>
          <a:ext cx="0" cy="0"/>
          <a:chOff x="0" y="0"/>
          <a:chExt cx="0" cy="0"/>
        </a:xfrm>
      </p:grpSpPr>
      <p:grpSp>
        <p:nvGrpSpPr>
          <p:cNvPr id="4" name="Grouper 6">
            <a:extLst>
              <a:ext uri="{FF2B5EF4-FFF2-40B4-BE49-F238E27FC236}">
                <a16:creationId xmlns:a16="http://schemas.microsoft.com/office/drawing/2014/main" id="{1EB3828E-9D5F-CCFC-4C68-EF4CFF769832}"/>
              </a:ext>
            </a:extLst>
          </p:cNvPr>
          <p:cNvGrpSpPr>
            <a:grpSpLocks/>
          </p:cNvGrpSpPr>
          <p:nvPr/>
        </p:nvGrpSpPr>
        <p:grpSpPr bwMode="auto">
          <a:xfrm>
            <a:off x="0" y="1209675"/>
            <a:ext cx="1635125" cy="2338388"/>
            <a:chOff x="3693236" y="1259426"/>
            <a:chExt cx="2015412" cy="2881824"/>
          </a:xfrm>
          <a:solidFill>
            <a:schemeClr val="accent4"/>
          </a:solidFill>
        </p:grpSpPr>
        <p:grpSp>
          <p:nvGrpSpPr>
            <p:cNvPr id="5" name="Grouper 7">
              <a:extLst>
                <a:ext uri="{FF2B5EF4-FFF2-40B4-BE49-F238E27FC236}">
                  <a16:creationId xmlns:a16="http://schemas.microsoft.com/office/drawing/2014/main" id="{1CC1A655-FBF1-8310-70D7-301231DFF8C5}"/>
                </a:ext>
              </a:extLst>
            </p:cNvPr>
            <p:cNvGrpSpPr>
              <a:grpSpLocks/>
            </p:cNvGrpSpPr>
            <p:nvPr/>
          </p:nvGrpSpPr>
          <p:grpSpPr bwMode="auto">
            <a:xfrm>
              <a:off x="3923928" y="1259426"/>
              <a:ext cx="1784720" cy="1440912"/>
              <a:chOff x="3923928" y="1259426"/>
              <a:chExt cx="1784720" cy="1440912"/>
            </a:xfrm>
            <a:grpFill/>
          </p:grpSpPr>
          <p:sp>
            <p:nvSpPr>
              <p:cNvPr id="10" name="Parallélogramme 12">
                <a:extLst>
                  <a:ext uri="{FF2B5EF4-FFF2-40B4-BE49-F238E27FC236}">
                    <a16:creationId xmlns:a16="http://schemas.microsoft.com/office/drawing/2014/main" id="{9F7442F0-E7CE-F748-2FBC-CD84B20F14FE}"/>
                  </a:ext>
                </a:extLst>
              </p:cNvPr>
              <p:cNvSpPr/>
              <p:nvPr/>
            </p:nvSpPr>
            <p:spPr>
              <a:xfrm flipH="1">
                <a:off x="4855522" y="1259426"/>
                <a:ext cx="853126" cy="1445803"/>
              </a:xfrm>
              <a:prstGeom prst="parallelogram">
                <a:avLst>
                  <a:gd name="adj" fmla="val 71848"/>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1" name="Parallélogramme 13">
                <a:extLst>
                  <a:ext uri="{FF2B5EF4-FFF2-40B4-BE49-F238E27FC236}">
                    <a16:creationId xmlns:a16="http://schemas.microsoft.com/office/drawing/2014/main" id="{05F524B1-72E9-1447-0ACD-AC1992D5B8DA}"/>
                  </a:ext>
                </a:extLst>
              </p:cNvPr>
              <p:cNvSpPr/>
              <p:nvPr/>
            </p:nvSpPr>
            <p:spPr>
              <a:xfrm flipH="1">
                <a:off x="4389825" y="1259426"/>
                <a:ext cx="853126" cy="1445803"/>
              </a:xfrm>
              <a:prstGeom prst="parallelogram">
                <a:avLst>
                  <a:gd name="adj" fmla="val 71848"/>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2" name="Parallélogramme 14">
                <a:extLst>
                  <a:ext uri="{FF2B5EF4-FFF2-40B4-BE49-F238E27FC236}">
                    <a16:creationId xmlns:a16="http://schemas.microsoft.com/office/drawing/2014/main" id="{D9AA0724-5264-2D89-6D18-4DE4BCA234F1}"/>
                  </a:ext>
                </a:extLst>
              </p:cNvPr>
              <p:cNvSpPr/>
              <p:nvPr/>
            </p:nvSpPr>
            <p:spPr>
              <a:xfrm flipH="1">
                <a:off x="3924128" y="1259426"/>
                <a:ext cx="851170" cy="1445803"/>
              </a:xfrm>
              <a:prstGeom prst="parallelogram">
                <a:avLst>
                  <a:gd name="adj" fmla="val 71848"/>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grpSp>
          <p:nvGrpSpPr>
            <p:cNvPr id="6" name="Grouper 8">
              <a:extLst>
                <a:ext uri="{FF2B5EF4-FFF2-40B4-BE49-F238E27FC236}">
                  <a16:creationId xmlns:a16="http://schemas.microsoft.com/office/drawing/2014/main" id="{21E2D083-5377-9880-8EE1-F10918E8CF57}"/>
                </a:ext>
              </a:extLst>
            </p:cNvPr>
            <p:cNvGrpSpPr>
              <a:grpSpLocks/>
            </p:cNvGrpSpPr>
            <p:nvPr/>
          </p:nvGrpSpPr>
          <p:grpSpPr bwMode="auto">
            <a:xfrm flipV="1">
              <a:off x="3693236" y="2700338"/>
              <a:ext cx="1784720" cy="1440912"/>
              <a:chOff x="3923928" y="1259426"/>
              <a:chExt cx="1784720" cy="1440912"/>
            </a:xfrm>
            <a:grpFill/>
          </p:grpSpPr>
          <p:sp>
            <p:nvSpPr>
              <p:cNvPr id="7" name="Parallélogramme 9">
                <a:extLst>
                  <a:ext uri="{FF2B5EF4-FFF2-40B4-BE49-F238E27FC236}">
                    <a16:creationId xmlns:a16="http://schemas.microsoft.com/office/drawing/2014/main" id="{D2E0696B-555F-08F9-A5C7-8AF40C569354}"/>
                  </a:ext>
                </a:extLst>
              </p:cNvPr>
              <p:cNvSpPr/>
              <p:nvPr/>
            </p:nvSpPr>
            <p:spPr>
              <a:xfrm flipH="1">
                <a:off x="4857280" y="1259426"/>
                <a:ext cx="851169" cy="1437978"/>
              </a:xfrm>
              <a:prstGeom prst="parallelogram">
                <a:avLst>
                  <a:gd name="adj" fmla="val 71848"/>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8" name="Parallélogramme 10">
                <a:extLst>
                  <a:ext uri="{FF2B5EF4-FFF2-40B4-BE49-F238E27FC236}">
                    <a16:creationId xmlns:a16="http://schemas.microsoft.com/office/drawing/2014/main" id="{6F2F4EB1-3033-025B-81C3-AE9A82337FA6}"/>
                  </a:ext>
                </a:extLst>
              </p:cNvPr>
              <p:cNvSpPr/>
              <p:nvPr/>
            </p:nvSpPr>
            <p:spPr>
              <a:xfrm flipH="1">
                <a:off x="4389625" y="1259426"/>
                <a:ext cx="853126" cy="1437978"/>
              </a:xfrm>
              <a:prstGeom prst="parallelogram">
                <a:avLst>
                  <a:gd name="adj" fmla="val 71848"/>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9" name="Parallélogramme 11">
                <a:extLst>
                  <a:ext uri="{FF2B5EF4-FFF2-40B4-BE49-F238E27FC236}">
                    <a16:creationId xmlns:a16="http://schemas.microsoft.com/office/drawing/2014/main" id="{DD7A0D08-B3B5-7D97-DD48-04F41663B51F}"/>
                  </a:ext>
                </a:extLst>
              </p:cNvPr>
              <p:cNvSpPr/>
              <p:nvPr/>
            </p:nvSpPr>
            <p:spPr>
              <a:xfrm flipH="1">
                <a:off x="3923928" y="1259426"/>
                <a:ext cx="853126" cy="1437978"/>
              </a:xfrm>
              <a:prstGeom prst="parallelogram">
                <a:avLst>
                  <a:gd name="adj" fmla="val 71848"/>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grpSp>
      <p:grpSp>
        <p:nvGrpSpPr>
          <p:cNvPr id="13" name="Grouper 15">
            <a:extLst>
              <a:ext uri="{FF2B5EF4-FFF2-40B4-BE49-F238E27FC236}">
                <a16:creationId xmlns:a16="http://schemas.microsoft.com/office/drawing/2014/main" id="{79B4BFE2-9BC9-4A6B-6B18-55C89E2B7455}"/>
              </a:ext>
            </a:extLst>
          </p:cNvPr>
          <p:cNvGrpSpPr>
            <a:grpSpLocks/>
          </p:cNvGrpSpPr>
          <p:nvPr/>
        </p:nvGrpSpPr>
        <p:grpSpPr bwMode="auto">
          <a:xfrm flipH="1" flipV="1">
            <a:off x="7508875" y="1209675"/>
            <a:ext cx="1635125" cy="2338388"/>
            <a:chOff x="3693236" y="1259426"/>
            <a:chExt cx="2015412" cy="2881824"/>
          </a:xfrm>
          <a:solidFill>
            <a:schemeClr val="accent4"/>
          </a:solidFill>
        </p:grpSpPr>
        <p:grpSp>
          <p:nvGrpSpPr>
            <p:cNvPr id="14" name="Grouper 16">
              <a:extLst>
                <a:ext uri="{FF2B5EF4-FFF2-40B4-BE49-F238E27FC236}">
                  <a16:creationId xmlns:a16="http://schemas.microsoft.com/office/drawing/2014/main" id="{9660FBDA-3585-590D-D497-A8524AB39417}"/>
                </a:ext>
              </a:extLst>
            </p:cNvPr>
            <p:cNvGrpSpPr>
              <a:grpSpLocks/>
            </p:cNvGrpSpPr>
            <p:nvPr/>
          </p:nvGrpSpPr>
          <p:grpSpPr bwMode="auto">
            <a:xfrm>
              <a:off x="3923928" y="1259426"/>
              <a:ext cx="1784720" cy="1440912"/>
              <a:chOff x="3923928" y="1259426"/>
              <a:chExt cx="1784720" cy="1440912"/>
            </a:xfrm>
            <a:grpFill/>
          </p:grpSpPr>
          <p:sp>
            <p:nvSpPr>
              <p:cNvPr id="19" name="Parallélogramme 21">
                <a:extLst>
                  <a:ext uri="{FF2B5EF4-FFF2-40B4-BE49-F238E27FC236}">
                    <a16:creationId xmlns:a16="http://schemas.microsoft.com/office/drawing/2014/main" id="{D67C8B8F-020D-60AC-F6CC-C776A4798F0B}"/>
                  </a:ext>
                </a:extLst>
              </p:cNvPr>
              <p:cNvSpPr/>
              <p:nvPr/>
            </p:nvSpPr>
            <p:spPr>
              <a:xfrm flipH="1">
                <a:off x="4855522" y="1259426"/>
                <a:ext cx="853126" cy="1437978"/>
              </a:xfrm>
              <a:prstGeom prst="parallelogram">
                <a:avLst>
                  <a:gd name="adj" fmla="val 71848"/>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0" name="Parallélogramme 22">
                <a:extLst>
                  <a:ext uri="{FF2B5EF4-FFF2-40B4-BE49-F238E27FC236}">
                    <a16:creationId xmlns:a16="http://schemas.microsoft.com/office/drawing/2014/main" id="{64A4AEBB-6FD8-C5B5-76C3-36AB05ACF8C0}"/>
                  </a:ext>
                </a:extLst>
              </p:cNvPr>
              <p:cNvSpPr/>
              <p:nvPr/>
            </p:nvSpPr>
            <p:spPr>
              <a:xfrm flipH="1">
                <a:off x="4389825" y="1259426"/>
                <a:ext cx="853126" cy="1437978"/>
              </a:xfrm>
              <a:prstGeom prst="parallelogram">
                <a:avLst>
                  <a:gd name="adj" fmla="val 71848"/>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1" name="Parallélogramme 23">
                <a:extLst>
                  <a:ext uri="{FF2B5EF4-FFF2-40B4-BE49-F238E27FC236}">
                    <a16:creationId xmlns:a16="http://schemas.microsoft.com/office/drawing/2014/main" id="{F9E69749-074A-06E6-4C90-89FA0009E8CA}"/>
                  </a:ext>
                </a:extLst>
              </p:cNvPr>
              <p:cNvSpPr/>
              <p:nvPr/>
            </p:nvSpPr>
            <p:spPr>
              <a:xfrm flipH="1">
                <a:off x="3924128" y="1259426"/>
                <a:ext cx="851169" cy="1437978"/>
              </a:xfrm>
              <a:prstGeom prst="parallelogram">
                <a:avLst>
                  <a:gd name="adj" fmla="val 71848"/>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grpSp>
          <p:nvGrpSpPr>
            <p:cNvPr id="15" name="Grouper 17">
              <a:extLst>
                <a:ext uri="{FF2B5EF4-FFF2-40B4-BE49-F238E27FC236}">
                  <a16:creationId xmlns:a16="http://schemas.microsoft.com/office/drawing/2014/main" id="{61AFEB0E-F077-5939-B837-303C6D4A6E87}"/>
                </a:ext>
              </a:extLst>
            </p:cNvPr>
            <p:cNvGrpSpPr>
              <a:grpSpLocks/>
            </p:cNvGrpSpPr>
            <p:nvPr/>
          </p:nvGrpSpPr>
          <p:grpSpPr bwMode="auto">
            <a:xfrm flipV="1">
              <a:off x="3693236" y="2700338"/>
              <a:ext cx="1784720" cy="1440912"/>
              <a:chOff x="3923928" y="1259426"/>
              <a:chExt cx="1784720" cy="1440912"/>
            </a:xfrm>
            <a:grpFill/>
          </p:grpSpPr>
          <p:sp>
            <p:nvSpPr>
              <p:cNvPr id="16" name="Parallélogramme 18">
                <a:extLst>
                  <a:ext uri="{FF2B5EF4-FFF2-40B4-BE49-F238E27FC236}">
                    <a16:creationId xmlns:a16="http://schemas.microsoft.com/office/drawing/2014/main" id="{9703FCD5-128F-B2CA-8BE5-0DC7FB42D33D}"/>
                  </a:ext>
                </a:extLst>
              </p:cNvPr>
              <p:cNvSpPr/>
              <p:nvPr/>
            </p:nvSpPr>
            <p:spPr>
              <a:xfrm flipH="1">
                <a:off x="4857278" y="1259426"/>
                <a:ext cx="851170" cy="1445803"/>
              </a:xfrm>
              <a:prstGeom prst="parallelogram">
                <a:avLst>
                  <a:gd name="adj" fmla="val 71848"/>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7" name="Parallélogramme 19">
                <a:extLst>
                  <a:ext uri="{FF2B5EF4-FFF2-40B4-BE49-F238E27FC236}">
                    <a16:creationId xmlns:a16="http://schemas.microsoft.com/office/drawing/2014/main" id="{77EEEB27-59FD-3302-167A-436BA4BFA7B2}"/>
                  </a:ext>
                </a:extLst>
              </p:cNvPr>
              <p:cNvSpPr/>
              <p:nvPr/>
            </p:nvSpPr>
            <p:spPr>
              <a:xfrm flipH="1">
                <a:off x="4389625" y="1259426"/>
                <a:ext cx="853126" cy="1445803"/>
              </a:xfrm>
              <a:prstGeom prst="parallelogram">
                <a:avLst>
                  <a:gd name="adj" fmla="val 71848"/>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8" name="Parallélogramme 20">
                <a:extLst>
                  <a:ext uri="{FF2B5EF4-FFF2-40B4-BE49-F238E27FC236}">
                    <a16:creationId xmlns:a16="http://schemas.microsoft.com/office/drawing/2014/main" id="{45580F71-0C3D-66C2-A1C2-E954D6623A97}"/>
                  </a:ext>
                </a:extLst>
              </p:cNvPr>
              <p:cNvSpPr/>
              <p:nvPr/>
            </p:nvSpPr>
            <p:spPr>
              <a:xfrm flipH="1">
                <a:off x="3923928" y="1259426"/>
                <a:ext cx="853126" cy="1445803"/>
              </a:xfrm>
              <a:prstGeom prst="parallelogram">
                <a:avLst>
                  <a:gd name="adj" fmla="val 71848"/>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grpSp>
      <p:pic>
        <p:nvPicPr>
          <p:cNvPr id="22" name="Image 24" title="Site Web de la Région Ile de France">
            <a:hlinkClick r:id="rId2" tooltip="Région Île-de-France"/>
            <a:extLst>
              <a:ext uri="{FF2B5EF4-FFF2-40B4-BE49-F238E27FC236}">
                <a16:creationId xmlns:a16="http://schemas.microsoft.com/office/drawing/2014/main" id="{6AFE9555-1553-366E-A5F1-B7DD2898E276}"/>
              </a:ext>
            </a:extLst>
          </p:cNvPr>
          <p:cNvPicPr>
            <a:picLocks noChangeAspect="1"/>
          </p:cNvPicPr>
          <p:nvPr/>
        </p:nvPicPr>
        <p:blipFill>
          <a:blip r:embed="rId3"/>
          <a:srcRect/>
          <a:stretch>
            <a:fillRect/>
          </a:stretch>
        </p:blipFill>
        <p:spPr bwMode="auto">
          <a:xfrm>
            <a:off x="3436938" y="4202113"/>
            <a:ext cx="2270125" cy="533400"/>
          </a:xfrm>
          <a:prstGeom prst="rect">
            <a:avLst/>
          </a:prstGeom>
          <a:noFill/>
          <a:ln>
            <a:noFill/>
          </a:ln>
        </p:spPr>
      </p:pic>
      <p:sp>
        <p:nvSpPr>
          <p:cNvPr id="2" name="Titre 1"/>
          <p:cNvSpPr>
            <a:spLocks noGrp="1"/>
          </p:cNvSpPr>
          <p:nvPr>
            <p:ph type="ctrTitle"/>
          </p:nvPr>
        </p:nvSpPr>
        <p:spPr>
          <a:xfrm>
            <a:off x="685800" y="2233385"/>
            <a:ext cx="7772400" cy="1102519"/>
          </a:xfrm>
        </p:spPr>
        <p:txBody>
          <a:bodyPr anchor="t" anchorCtr="1">
            <a:normAutofit/>
          </a:bodyPr>
          <a:lstStyle>
            <a:lvl1pPr algn="ctr">
              <a:defRPr sz="3100" cap="all">
                <a:solidFill>
                  <a:schemeClr val="bg1"/>
                </a:solidFill>
                <a:latin typeface="Arial Black"/>
              </a:defRPr>
            </a:lvl1pPr>
          </a:lstStyle>
          <a:p>
            <a:r>
              <a:rPr lang="fr-FR"/>
              <a:t>Modifiez le style du titre</a:t>
            </a:r>
          </a:p>
        </p:txBody>
      </p:sp>
      <p:sp>
        <p:nvSpPr>
          <p:cNvPr id="3" name="Sous-titre 2"/>
          <p:cNvSpPr>
            <a:spLocks noGrp="1"/>
          </p:cNvSpPr>
          <p:nvPr>
            <p:ph type="subTitle" idx="1"/>
          </p:nvPr>
        </p:nvSpPr>
        <p:spPr>
          <a:xfrm>
            <a:off x="1774800" y="1791498"/>
            <a:ext cx="5594400" cy="374906"/>
          </a:xfrm>
          <a:solidFill>
            <a:schemeClr val="accent1"/>
          </a:solidFill>
        </p:spPr>
        <p:txBody>
          <a:bodyPr lIns="72000" tIns="0" rIns="72000" bIns="36000" anchor="b" anchorCtr="1">
            <a:spAutoFit/>
          </a:bodyPr>
          <a:lstStyle>
            <a:lvl1pPr marL="0" indent="0" algn="ctr">
              <a:spcBef>
                <a:spcPts val="0"/>
              </a:spcBef>
              <a:buNone/>
              <a:defRPr sz="2200" b="1" i="1">
                <a:solidFill>
                  <a:schemeClr val="bg1"/>
                </a:solidFill>
                <a:latin typeface="Time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23" name="Espace réservé de la date 3">
            <a:extLst>
              <a:ext uri="{FF2B5EF4-FFF2-40B4-BE49-F238E27FC236}">
                <a16:creationId xmlns:a16="http://schemas.microsoft.com/office/drawing/2014/main" id="{DB5A27D9-9C3B-C783-0454-13E5432651CA}"/>
              </a:ext>
            </a:extLst>
          </p:cNvPr>
          <p:cNvSpPr>
            <a:spLocks noGrp="1"/>
          </p:cNvSpPr>
          <p:nvPr>
            <p:ph type="dt" sz="half" idx="10"/>
          </p:nvPr>
        </p:nvSpPr>
        <p:spPr>
          <a:xfrm>
            <a:off x="338138" y="4425950"/>
            <a:ext cx="3295650" cy="431800"/>
          </a:xfrm>
          <a:prstGeom prst="rect">
            <a:avLst/>
          </a:prstGeom>
        </p:spPr>
        <p:txBody>
          <a:bodyPr/>
          <a:lstStyle>
            <a:lvl1pPr algn="l" eaLnBrk="1" hangingPunct="1">
              <a:defRPr sz="1800">
                <a:solidFill>
                  <a:schemeClr val="bg1"/>
                </a:solidFill>
                <a:latin typeface="Arial" charset="0"/>
                <a:ea typeface="ＭＳ Ｐゴシック" charset="0"/>
                <a:cs typeface="ＭＳ Ｐゴシック" charset="0"/>
              </a:defRPr>
            </a:lvl1pPr>
          </a:lstStyle>
          <a:p>
            <a:pPr>
              <a:defRPr/>
            </a:pPr>
            <a:fld id="{8AAAB6AE-C6EC-4528-A8C5-0AFCC679FF21}" type="datetime2">
              <a:rPr lang="fr-FR"/>
              <a:pPr>
                <a:defRPr/>
              </a:pPr>
              <a:t>mardi 28 février 2023</a:t>
            </a:fld>
            <a:endParaRPr lang="fr-FR"/>
          </a:p>
        </p:txBody>
      </p:sp>
    </p:spTree>
    <p:extLst>
      <p:ext uri="{BB962C8B-B14F-4D97-AF65-F5344CB8AC3E}">
        <p14:creationId xmlns:p14="http://schemas.microsoft.com/office/powerpoint/2010/main" val="3295940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4">
            <a:extLst>
              <a:ext uri="{FF2B5EF4-FFF2-40B4-BE49-F238E27FC236}">
                <a16:creationId xmlns:a16="http://schemas.microsoft.com/office/drawing/2014/main" id="{CF2149B4-A3E9-2F61-8B95-A35D0233AD7F}"/>
              </a:ext>
            </a:extLst>
          </p:cNvPr>
          <p:cNvSpPr>
            <a:spLocks noGrp="1"/>
          </p:cNvSpPr>
          <p:nvPr>
            <p:ph type="ftr" sz="quarter" idx="10"/>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979666B5-0395-A758-3B04-C8BE9B4C3C53}"/>
              </a:ext>
            </a:extLst>
          </p:cNvPr>
          <p:cNvSpPr>
            <a:spLocks noGrp="1"/>
          </p:cNvSpPr>
          <p:nvPr>
            <p:ph type="sldNum" sz="quarter" idx="11"/>
          </p:nvPr>
        </p:nvSpPr>
        <p:spPr/>
        <p:txBody>
          <a:bodyPr/>
          <a:lstStyle>
            <a:lvl1pPr>
              <a:defRPr/>
            </a:lvl1pPr>
          </a:lstStyle>
          <a:p>
            <a:pPr>
              <a:defRPr/>
            </a:pPr>
            <a:fld id="{B826CBEA-F8E8-492D-9DFC-AEFCED9EAD88}" type="slidenum">
              <a:rPr lang="fr-FR" altLang="fr-FR"/>
              <a:pPr>
                <a:defRPr/>
              </a:pPr>
              <a:t>‹N°›</a:t>
            </a:fld>
            <a:endParaRPr lang="fr-FR" altLang="fr-FR"/>
          </a:p>
        </p:txBody>
      </p:sp>
    </p:spTree>
    <p:extLst>
      <p:ext uri="{BB962C8B-B14F-4D97-AF65-F5344CB8AC3E}">
        <p14:creationId xmlns:p14="http://schemas.microsoft.com/office/powerpoint/2010/main" val="2785378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0F9920-2B00-0AAC-727B-886185F55197}"/>
              </a:ext>
            </a:extLst>
          </p:cNvPr>
          <p:cNvSpPr/>
          <p:nvPr/>
        </p:nvSpPr>
        <p:spPr>
          <a:xfrm>
            <a:off x="0" y="4683125"/>
            <a:ext cx="9144000" cy="460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p>
        </p:txBody>
      </p:sp>
      <p:pic>
        <p:nvPicPr>
          <p:cNvPr id="5" name="Image 7" title="Site Web de la Région Ile de France">
            <a:hlinkClick r:id="rId2" tooltip="Région Ïle-de-France"/>
            <a:extLst>
              <a:ext uri="{FF2B5EF4-FFF2-40B4-BE49-F238E27FC236}">
                <a16:creationId xmlns:a16="http://schemas.microsoft.com/office/drawing/2014/main" id="{D9E8B297-8CFD-7E52-4737-DB2D5CEF3B8A}"/>
              </a:ext>
            </a:extLst>
          </p:cNvPr>
          <p:cNvPicPr>
            <a:picLocks noChangeAspect="1"/>
          </p:cNvPicPr>
          <p:nvPr/>
        </p:nvPicPr>
        <p:blipFill>
          <a:blip r:embed="rId3"/>
          <a:srcRect/>
          <a:stretch>
            <a:fillRect/>
          </a:stretch>
        </p:blipFill>
        <p:spPr bwMode="auto">
          <a:xfrm>
            <a:off x="0" y="4684713"/>
            <a:ext cx="1260475" cy="458787"/>
          </a:xfrm>
          <a:prstGeom prst="rect">
            <a:avLst/>
          </a:prstGeom>
          <a:noFill/>
          <a:ln>
            <a:noFill/>
          </a:ln>
        </p:spPr>
      </p:pic>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4">
            <a:extLst>
              <a:ext uri="{FF2B5EF4-FFF2-40B4-BE49-F238E27FC236}">
                <a16:creationId xmlns:a16="http://schemas.microsoft.com/office/drawing/2014/main" id="{A2A08C15-1EDC-CF2F-068C-CDFD5D7C4640}"/>
              </a:ext>
            </a:extLst>
          </p:cNvPr>
          <p:cNvSpPr>
            <a:spLocks noGrp="1"/>
          </p:cNvSpPr>
          <p:nvPr>
            <p:ph type="ftr" sz="quarter" idx="10"/>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7F6EBA87-C08F-8B61-6954-986982AF4D46}"/>
              </a:ext>
            </a:extLst>
          </p:cNvPr>
          <p:cNvSpPr>
            <a:spLocks noGrp="1"/>
          </p:cNvSpPr>
          <p:nvPr>
            <p:ph type="sldNum" sz="quarter" idx="11"/>
          </p:nvPr>
        </p:nvSpPr>
        <p:spPr/>
        <p:txBody>
          <a:bodyPr/>
          <a:lstStyle>
            <a:lvl1pPr>
              <a:defRPr/>
            </a:lvl1pPr>
          </a:lstStyle>
          <a:p>
            <a:pPr>
              <a:defRPr/>
            </a:pPr>
            <a:fld id="{B8DAEB84-4150-4693-9F34-D108A3082451}" type="slidenum">
              <a:rPr lang="fr-FR" altLang="fr-FR"/>
              <a:pPr>
                <a:defRPr/>
              </a:pPr>
              <a:t>‹N°›</a:t>
            </a:fld>
            <a:endParaRPr lang="fr-FR" altLang="fr-FR"/>
          </a:p>
        </p:txBody>
      </p:sp>
    </p:spTree>
    <p:extLst>
      <p:ext uri="{BB962C8B-B14F-4D97-AF65-F5344CB8AC3E}">
        <p14:creationId xmlns:p14="http://schemas.microsoft.com/office/powerpoint/2010/main" val="3804522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26F274-7443-2DD8-2700-9B7A23273E94}"/>
              </a:ext>
            </a:extLst>
          </p:cNvPr>
          <p:cNvSpPr/>
          <p:nvPr/>
        </p:nvSpPr>
        <p:spPr>
          <a:xfrm>
            <a:off x="0" y="4683125"/>
            <a:ext cx="9144000" cy="460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p>
        </p:txBody>
      </p:sp>
      <p:pic>
        <p:nvPicPr>
          <p:cNvPr id="5" name="Image 7" title="Site Web de la Région Ile de France">
            <a:hlinkClick r:id="rId2" tooltip="Région Ïle-de-France"/>
            <a:extLst>
              <a:ext uri="{FF2B5EF4-FFF2-40B4-BE49-F238E27FC236}">
                <a16:creationId xmlns:a16="http://schemas.microsoft.com/office/drawing/2014/main" id="{536E3D11-3B98-CE0E-260C-78422277BE6F}"/>
              </a:ext>
            </a:extLst>
          </p:cNvPr>
          <p:cNvPicPr>
            <a:picLocks noChangeAspect="1"/>
          </p:cNvPicPr>
          <p:nvPr/>
        </p:nvPicPr>
        <p:blipFill>
          <a:blip r:embed="rId3"/>
          <a:srcRect/>
          <a:stretch>
            <a:fillRect/>
          </a:stretch>
        </p:blipFill>
        <p:spPr bwMode="auto">
          <a:xfrm>
            <a:off x="0" y="4684713"/>
            <a:ext cx="1260475" cy="458787"/>
          </a:xfrm>
          <a:prstGeom prst="rect">
            <a:avLst/>
          </a:prstGeom>
          <a:noFill/>
          <a:ln>
            <a:noFill/>
          </a:ln>
        </p:spPr>
      </p:pic>
      <p:sp>
        <p:nvSpPr>
          <p:cNvPr id="2" name="Titre vertical 1"/>
          <p:cNvSpPr>
            <a:spLocks noGrp="1"/>
          </p:cNvSpPr>
          <p:nvPr>
            <p:ph type="title" orient="vert"/>
          </p:nvPr>
        </p:nvSpPr>
        <p:spPr>
          <a:xfrm>
            <a:off x="6629400" y="154781"/>
            <a:ext cx="2057400" cy="329088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154781"/>
            <a:ext cx="6019800" cy="329088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4">
            <a:extLst>
              <a:ext uri="{FF2B5EF4-FFF2-40B4-BE49-F238E27FC236}">
                <a16:creationId xmlns:a16="http://schemas.microsoft.com/office/drawing/2014/main" id="{813432E1-1FA8-34BE-8A56-535D961B1329}"/>
              </a:ext>
            </a:extLst>
          </p:cNvPr>
          <p:cNvSpPr>
            <a:spLocks noGrp="1"/>
          </p:cNvSpPr>
          <p:nvPr>
            <p:ph type="ftr" sz="quarter" idx="10"/>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96CE0EC3-1E76-DB52-C543-B29AAFAE7413}"/>
              </a:ext>
            </a:extLst>
          </p:cNvPr>
          <p:cNvSpPr>
            <a:spLocks noGrp="1"/>
          </p:cNvSpPr>
          <p:nvPr>
            <p:ph type="sldNum" sz="quarter" idx="11"/>
          </p:nvPr>
        </p:nvSpPr>
        <p:spPr/>
        <p:txBody>
          <a:bodyPr/>
          <a:lstStyle>
            <a:lvl1pPr>
              <a:defRPr/>
            </a:lvl1pPr>
          </a:lstStyle>
          <a:p>
            <a:pPr>
              <a:defRPr/>
            </a:pPr>
            <a:fld id="{B3F494A6-7F2E-4561-81C5-57363DFC7482}" type="slidenum">
              <a:rPr lang="fr-FR" altLang="fr-FR"/>
              <a:pPr>
                <a:defRPr/>
              </a:pPr>
              <a:t>‹N°›</a:t>
            </a:fld>
            <a:endParaRPr lang="fr-FR" altLang="fr-FR"/>
          </a:p>
        </p:txBody>
      </p:sp>
    </p:spTree>
    <p:extLst>
      <p:ext uri="{BB962C8B-B14F-4D97-AF65-F5344CB8AC3E}">
        <p14:creationId xmlns:p14="http://schemas.microsoft.com/office/powerpoint/2010/main" val="1722921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acts">
    <p:bg>
      <p:bgPr>
        <a:solidFill>
          <a:schemeClr val="tx2"/>
        </a:solidFill>
        <a:effectLst/>
      </p:bgPr>
    </p:bg>
    <p:spTree>
      <p:nvGrpSpPr>
        <p:cNvPr id="1" name=""/>
        <p:cNvGrpSpPr/>
        <p:nvPr/>
      </p:nvGrpSpPr>
      <p:grpSpPr>
        <a:xfrm>
          <a:off x="0" y="0"/>
          <a:ext cx="0" cy="0"/>
          <a:chOff x="0" y="0"/>
          <a:chExt cx="0" cy="0"/>
        </a:xfrm>
      </p:grpSpPr>
      <p:grpSp>
        <p:nvGrpSpPr>
          <p:cNvPr id="2" name="Grouper 5">
            <a:extLst>
              <a:ext uri="{FF2B5EF4-FFF2-40B4-BE49-F238E27FC236}">
                <a16:creationId xmlns:a16="http://schemas.microsoft.com/office/drawing/2014/main" id="{3662444C-4CD7-4486-B8E3-A6AC0B17675A}"/>
              </a:ext>
            </a:extLst>
          </p:cNvPr>
          <p:cNvGrpSpPr>
            <a:grpSpLocks/>
          </p:cNvGrpSpPr>
          <p:nvPr userDrawn="1"/>
        </p:nvGrpSpPr>
        <p:grpSpPr bwMode="auto">
          <a:xfrm>
            <a:off x="0" y="903288"/>
            <a:ext cx="1635125" cy="2338387"/>
            <a:chOff x="0" y="904080"/>
            <a:chExt cx="1635125" cy="2338388"/>
          </a:xfrm>
        </p:grpSpPr>
        <p:grpSp>
          <p:nvGrpSpPr>
            <p:cNvPr id="3" name="Grouper 4">
              <a:extLst>
                <a:ext uri="{FF2B5EF4-FFF2-40B4-BE49-F238E27FC236}">
                  <a16:creationId xmlns:a16="http://schemas.microsoft.com/office/drawing/2014/main" id="{0DAEEAC3-819B-4076-A34B-6350AF03DF5A}"/>
                </a:ext>
              </a:extLst>
            </p:cNvPr>
            <p:cNvGrpSpPr>
              <a:grpSpLocks/>
            </p:cNvGrpSpPr>
            <p:nvPr userDrawn="1"/>
          </p:nvGrpSpPr>
          <p:grpSpPr bwMode="auto">
            <a:xfrm>
              <a:off x="187325" y="904080"/>
              <a:ext cx="1447800" cy="1173163"/>
              <a:chOff x="187325" y="904080"/>
              <a:chExt cx="1447800" cy="1173163"/>
            </a:xfrm>
          </p:grpSpPr>
          <p:sp>
            <p:nvSpPr>
              <p:cNvPr id="8" name="Parallélogramme 7">
                <a:extLst>
                  <a:ext uri="{FF2B5EF4-FFF2-40B4-BE49-F238E27FC236}">
                    <a16:creationId xmlns:a16="http://schemas.microsoft.com/office/drawing/2014/main" id="{D98C3FE8-C370-45F2-A0A4-2182DDFC684A}"/>
                  </a:ext>
                </a:extLst>
              </p:cNvPr>
              <p:cNvSpPr/>
              <p:nvPr/>
            </p:nvSpPr>
            <p:spPr bwMode="auto">
              <a:xfrm flipH="1">
                <a:off x="942975" y="904080"/>
                <a:ext cx="692150" cy="1173163"/>
              </a:xfrm>
              <a:prstGeom prst="parallelogram">
                <a:avLst>
                  <a:gd name="adj" fmla="val 7184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9" name="Parallélogramme 8">
                <a:extLst>
                  <a:ext uri="{FF2B5EF4-FFF2-40B4-BE49-F238E27FC236}">
                    <a16:creationId xmlns:a16="http://schemas.microsoft.com/office/drawing/2014/main" id="{6D2F4F9C-95E4-4293-A7E5-29964D3915B1}"/>
                  </a:ext>
                </a:extLst>
              </p:cNvPr>
              <p:cNvSpPr/>
              <p:nvPr/>
            </p:nvSpPr>
            <p:spPr bwMode="auto">
              <a:xfrm flipH="1">
                <a:off x="565150" y="904080"/>
                <a:ext cx="692150" cy="1173163"/>
              </a:xfrm>
              <a:prstGeom prst="parallelogram">
                <a:avLst>
                  <a:gd name="adj" fmla="val 7184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0" name="Parallélogramme 9">
                <a:extLst>
                  <a:ext uri="{FF2B5EF4-FFF2-40B4-BE49-F238E27FC236}">
                    <a16:creationId xmlns:a16="http://schemas.microsoft.com/office/drawing/2014/main" id="{5A9E6094-1084-4465-BED9-8A1828155CA9}"/>
                  </a:ext>
                </a:extLst>
              </p:cNvPr>
              <p:cNvSpPr/>
              <p:nvPr/>
            </p:nvSpPr>
            <p:spPr bwMode="auto">
              <a:xfrm flipH="1">
                <a:off x="187325" y="904080"/>
                <a:ext cx="690563" cy="1173163"/>
              </a:xfrm>
              <a:prstGeom prst="parallelogram">
                <a:avLst>
                  <a:gd name="adj" fmla="val 7184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grpSp>
          <p:nvGrpSpPr>
            <p:cNvPr id="4" name="Grouper 3">
              <a:extLst>
                <a:ext uri="{FF2B5EF4-FFF2-40B4-BE49-F238E27FC236}">
                  <a16:creationId xmlns:a16="http://schemas.microsoft.com/office/drawing/2014/main" id="{C675D103-CC29-452A-A718-963A94C038AF}"/>
                </a:ext>
              </a:extLst>
            </p:cNvPr>
            <p:cNvGrpSpPr>
              <a:grpSpLocks/>
            </p:cNvGrpSpPr>
            <p:nvPr userDrawn="1"/>
          </p:nvGrpSpPr>
          <p:grpSpPr bwMode="auto">
            <a:xfrm>
              <a:off x="0" y="2075655"/>
              <a:ext cx="1447800" cy="1166813"/>
              <a:chOff x="0" y="2075655"/>
              <a:chExt cx="1447800" cy="1166813"/>
            </a:xfrm>
          </p:grpSpPr>
          <p:sp>
            <p:nvSpPr>
              <p:cNvPr id="5" name="Parallélogramme 4">
                <a:extLst>
                  <a:ext uri="{FF2B5EF4-FFF2-40B4-BE49-F238E27FC236}">
                    <a16:creationId xmlns:a16="http://schemas.microsoft.com/office/drawing/2014/main" id="{5083C540-25F0-4802-80C2-557887E34654}"/>
                  </a:ext>
                </a:extLst>
              </p:cNvPr>
              <p:cNvSpPr/>
              <p:nvPr/>
            </p:nvSpPr>
            <p:spPr bwMode="auto">
              <a:xfrm flipH="1" flipV="1">
                <a:off x="757238" y="2075656"/>
                <a:ext cx="690562" cy="1166812"/>
              </a:xfrm>
              <a:prstGeom prst="parallelogram">
                <a:avLst>
                  <a:gd name="adj" fmla="val 7184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 name="Parallélogramme 5">
                <a:extLst>
                  <a:ext uri="{FF2B5EF4-FFF2-40B4-BE49-F238E27FC236}">
                    <a16:creationId xmlns:a16="http://schemas.microsoft.com/office/drawing/2014/main" id="{B2B54468-7730-440F-ACBE-380EFEBE18D9}"/>
                  </a:ext>
                </a:extLst>
              </p:cNvPr>
              <p:cNvSpPr/>
              <p:nvPr/>
            </p:nvSpPr>
            <p:spPr bwMode="auto">
              <a:xfrm flipH="1" flipV="1">
                <a:off x="377825" y="2075656"/>
                <a:ext cx="692150" cy="1166812"/>
              </a:xfrm>
              <a:prstGeom prst="parallelogram">
                <a:avLst>
                  <a:gd name="adj" fmla="val 7184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7" name="Parallélogramme 6">
                <a:extLst>
                  <a:ext uri="{FF2B5EF4-FFF2-40B4-BE49-F238E27FC236}">
                    <a16:creationId xmlns:a16="http://schemas.microsoft.com/office/drawing/2014/main" id="{8B4487EB-C54B-4C38-8074-3F4516F42419}"/>
                  </a:ext>
                </a:extLst>
              </p:cNvPr>
              <p:cNvSpPr/>
              <p:nvPr/>
            </p:nvSpPr>
            <p:spPr bwMode="auto">
              <a:xfrm flipH="1" flipV="1">
                <a:off x="0" y="2075656"/>
                <a:ext cx="692150" cy="1166812"/>
              </a:xfrm>
              <a:prstGeom prst="parallelogram">
                <a:avLst>
                  <a:gd name="adj" fmla="val 7184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grpSp>
      <p:grpSp>
        <p:nvGrpSpPr>
          <p:cNvPr id="11" name="Grouper 32">
            <a:extLst>
              <a:ext uri="{FF2B5EF4-FFF2-40B4-BE49-F238E27FC236}">
                <a16:creationId xmlns:a16="http://schemas.microsoft.com/office/drawing/2014/main" id="{ABE45CE0-50BA-40A1-9298-DCAFFFA163C5}"/>
              </a:ext>
            </a:extLst>
          </p:cNvPr>
          <p:cNvGrpSpPr>
            <a:grpSpLocks/>
          </p:cNvGrpSpPr>
          <p:nvPr userDrawn="1"/>
        </p:nvGrpSpPr>
        <p:grpSpPr bwMode="auto">
          <a:xfrm>
            <a:off x="7508875" y="903288"/>
            <a:ext cx="1635125" cy="2338387"/>
            <a:chOff x="7508875" y="904080"/>
            <a:chExt cx="1635125" cy="2338388"/>
          </a:xfrm>
        </p:grpSpPr>
        <p:grpSp>
          <p:nvGrpSpPr>
            <p:cNvPr id="12" name="Grouper 27">
              <a:extLst>
                <a:ext uri="{FF2B5EF4-FFF2-40B4-BE49-F238E27FC236}">
                  <a16:creationId xmlns:a16="http://schemas.microsoft.com/office/drawing/2014/main" id="{328E2570-3E0D-4946-9109-B76D5FD0EC8F}"/>
                </a:ext>
              </a:extLst>
            </p:cNvPr>
            <p:cNvGrpSpPr>
              <a:grpSpLocks/>
            </p:cNvGrpSpPr>
            <p:nvPr userDrawn="1"/>
          </p:nvGrpSpPr>
          <p:grpSpPr bwMode="auto">
            <a:xfrm>
              <a:off x="7508875" y="2075655"/>
              <a:ext cx="1447799" cy="1166813"/>
              <a:chOff x="7508875" y="2075655"/>
              <a:chExt cx="1447799" cy="1166813"/>
            </a:xfrm>
          </p:grpSpPr>
          <p:sp>
            <p:nvSpPr>
              <p:cNvPr id="17" name="Parallélogramme 16">
                <a:extLst>
                  <a:ext uri="{FF2B5EF4-FFF2-40B4-BE49-F238E27FC236}">
                    <a16:creationId xmlns:a16="http://schemas.microsoft.com/office/drawing/2014/main" id="{C48BC03E-B2FA-46B2-9A11-00C302940140}"/>
                  </a:ext>
                </a:extLst>
              </p:cNvPr>
              <p:cNvSpPr/>
              <p:nvPr userDrawn="1"/>
            </p:nvSpPr>
            <p:spPr bwMode="auto">
              <a:xfrm flipV="1">
                <a:off x="7508875" y="2075656"/>
                <a:ext cx="692150" cy="1166812"/>
              </a:xfrm>
              <a:prstGeom prst="parallelogram">
                <a:avLst>
                  <a:gd name="adj" fmla="val 7184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8" name="Parallélogramme 17">
                <a:extLst>
                  <a:ext uri="{FF2B5EF4-FFF2-40B4-BE49-F238E27FC236}">
                    <a16:creationId xmlns:a16="http://schemas.microsoft.com/office/drawing/2014/main" id="{BA21840E-6F9C-45B1-A6FC-93541C322995}"/>
                  </a:ext>
                </a:extLst>
              </p:cNvPr>
              <p:cNvSpPr/>
              <p:nvPr userDrawn="1"/>
            </p:nvSpPr>
            <p:spPr bwMode="auto">
              <a:xfrm flipV="1">
                <a:off x="7886700" y="2075656"/>
                <a:ext cx="692150" cy="1166812"/>
              </a:xfrm>
              <a:prstGeom prst="parallelogram">
                <a:avLst>
                  <a:gd name="adj" fmla="val 7184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9" name="Parallélogramme 18">
                <a:extLst>
                  <a:ext uri="{FF2B5EF4-FFF2-40B4-BE49-F238E27FC236}">
                    <a16:creationId xmlns:a16="http://schemas.microsoft.com/office/drawing/2014/main" id="{0EB56E69-2199-4DC6-8221-07CE13E49932}"/>
                  </a:ext>
                </a:extLst>
              </p:cNvPr>
              <p:cNvSpPr/>
              <p:nvPr userDrawn="1"/>
            </p:nvSpPr>
            <p:spPr bwMode="auto">
              <a:xfrm flipV="1">
                <a:off x="8266113" y="2075656"/>
                <a:ext cx="690562" cy="1166812"/>
              </a:xfrm>
              <a:prstGeom prst="parallelogram">
                <a:avLst>
                  <a:gd name="adj" fmla="val 7184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grpSp>
          <p:nvGrpSpPr>
            <p:cNvPr id="13" name="Grouper 26">
              <a:extLst>
                <a:ext uri="{FF2B5EF4-FFF2-40B4-BE49-F238E27FC236}">
                  <a16:creationId xmlns:a16="http://schemas.microsoft.com/office/drawing/2014/main" id="{96D4ADD8-ED2E-40AB-9223-C96F2528389B}"/>
                </a:ext>
              </a:extLst>
            </p:cNvPr>
            <p:cNvGrpSpPr>
              <a:grpSpLocks/>
            </p:cNvGrpSpPr>
            <p:nvPr userDrawn="1"/>
          </p:nvGrpSpPr>
          <p:grpSpPr bwMode="auto">
            <a:xfrm>
              <a:off x="7696200" y="904080"/>
              <a:ext cx="1447800" cy="1173163"/>
              <a:chOff x="7696200" y="904080"/>
              <a:chExt cx="1447800" cy="1173163"/>
            </a:xfrm>
          </p:grpSpPr>
          <p:sp>
            <p:nvSpPr>
              <p:cNvPr id="14" name="Parallélogramme 13">
                <a:extLst>
                  <a:ext uri="{FF2B5EF4-FFF2-40B4-BE49-F238E27FC236}">
                    <a16:creationId xmlns:a16="http://schemas.microsoft.com/office/drawing/2014/main" id="{15875175-60C1-4373-B454-E912DD0738BF}"/>
                  </a:ext>
                </a:extLst>
              </p:cNvPr>
              <p:cNvSpPr/>
              <p:nvPr userDrawn="1"/>
            </p:nvSpPr>
            <p:spPr bwMode="auto">
              <a:xfrm>
                <a:off x="7696200" y="904080"/>
                <a:ext cx="690563" cy="1173163"/>
              </a:xfrm>
              <a:prstGeom prst="parallelogram">
                <a:avLst>
                  <a:gd name="adj" fmla="val 7184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 name="Parallélogramme 14">
                <a:extLst>
                  <a:ext uri="{FF2B5EF4-FFF2-40B4-BE49-F238E27FC236}">
                    <a16:creationId xmlns:a16="http://schemas.microsoft.com/office/drawing/2014/main" id="{4F06842C-EA56-48AF-A0B2-BF7CED8E144F}"/>
                  </a:ext>
                </a:extLst>
              </p:cNvPr>
              <p:cNvSpPr/>
              <p:nvPr userDrawn="1"/>
            </p:nvSpPr>
            <p:spPr bwMode="auto">
              <a:xfrm>
                <a:off x="8074025" y="904080"/>
                <a:ext cx="692150" cy="1173163"/>
              </a:xfrm>
              <a:prstGeom prst="parallelogram">
                <a:avLst>
                  <a:gd name="adj" fmla="val 7184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6" name="Parallélogramme 15">
                <a:extLst>
                  <a:ext uri="{FF2B5EF4-FFF2-40B4-BE49-F238E27FC236}">
                    <a16:creationId xmlns:a16="http://schemas.microsoft.com/office/drawing/2014/main" id="{FF9A9F6C-1A80-41AA-B2DF-201465105472}"/>
                  </a:ext>
                </a:extLst>
              </p:cNvPr>
              <p:cNvSpPr/>
              <p:nvPr userDrawn="1"/>
            </p:nvSpPr>
            <p:spPr bwMode="auto">
              <a:xfrm>
                <a:off x="8451850" y="904080"/>
                <a:ext cx="692150" cy="1173163"/>
              </a:xfrm>
              <a:prstGeom prst="parallelogram">
                <a:avLst>
                  <a:gd name="adj" fmla="val 7184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grpSp>
      <p:sp>
        <p:nvSpPr>
          <p:cNvPr id="20" name="Titre 1">
            <a:extLst>
              <a:ext uri="{FF2B5EF4-FFF2-40B4-BE49-F238E27FC236}">
                <a16:creationId xmlns:a16="http://schemas.microsoft.com/office/drawing/2014/main" id="{BA6DB43F-4ADA-4F4E-9D44-B7FC68D41125}"/>
              </a:ext>
            </a:extLst>
          </p:cNvPr>
          <p:cNvSpPr txBox="1">
            <a:spLocks/>
          </p:cNvSpPr>
          <p:nvPr userDrawn="1"/>
        </p:nvSpPr>
        <p:spPr bwMode="auto">
          <a:xfrm>
            <a:off x="582613" y="481013"/>
            <a:ext cx="7775575" cy="857250"/>
          </a:xfrm>
          <a:prstGeom prst="rect">
            <a:avLst/>
          </a:prstGeom>
          <a:noFill/>
          <a:ln>
            <a:noFill/>
          </a:ln>
        </p:spPr>
        <p:txBody>
          <a:bodyPr anchor="ctr"/>
          <a:lstStyle>
            <a:lvl1pPr algn="ctr" defTabSz="457200" rtl="0" eaLnBrk="0" fontAlgn="base" hangingPunct="0">
              <a:spcBef>
                <a:spcPct val="0"/>
              </a:spcBef>
              <a:spcAft>
                <a:spcPct val="0"/>
              </a:spcAft>
              <a:defRPr sz="1400" kern="1200">
                <a:solidFill>
                  <a:schemeClr val="bg1"/>
                </a:solidFill>
                <a:latin typeface="Arial"/>
                <a:ea typeface="ＭＳ Ｐゴシック" charset="0"/>
                <a:cs typeface="Arial Black"/>
              </a:defRPr>
            </a:lvl1pPr>
            <a:lvl2pPr algn="l" defTabSz="457200" rtl="0" eaLnBrk="0" fontAlgn="base" hangingPunct="0">
              <a:spcBef>
                <a:spcPct val="0"/>
              </a:spcBef>
              <a:spcAft>
                <a:spcPct val="0"/>
              </a:spcAft>
              <a:defRPr sz="2800">
                <a:solidFill>
                  <a:schemeClr val="tx1"/>
                </a:solidFill>
                <a:latin typeface="Arial Black" charset="0"/>
                <a:ea typeface="ＭＳ Ｐゴシック" charset="0"/>
                <a:cs typeface="ＭＳ Ｐゴシック" charset="0"/>
              </a:defRPr>
            </a:lvl2pPr>
            <a:lvl3pPr algn="l" defTabSz="457200" rtl="0" eaLnBrk="0" fontAlgn="base" hangingPunct="0">
              <a:spcBef>
                <a:spcPct val="0"/>
              </a:spcBef>
              <a:spcAft>
                <a:spcPct val="0"/>
              </a:spcAft>
              <a:defRPr sz="2800">
                <a:solidFill>
                  <a:schemeClr val="tx1"/>
                </a:solidFill>
                <a:latin typeface="Arial Black" charset="0"/>
                <a:ea typeface="ＭＳ Ｐゴシック" charset="0"/>
                <a:cs typeface="ＭＳ Ｐゴシック" charset="0"/>
              </a:defRPr>
            </a:lvl3pPr>
            <a:lvl4pPr algn="l" defTabSz="457200" rtl="0" eaLnBrk="0" fontAlgn="base" hangingPunct="0">
              <a:spcBef>
                <a:spcPct val="0"/>
              </a:spcBef>
              <a:spcAft>
                <a:spcPct val="0"/>
              </a:spcAft>
              <a:defRPr sz="2800">
                <a:solidFill>
                  <a:schemeClr val="tx1"/>
                </a:solidFill>
                <a:latin typeface="Arial Black" charset="0"/>
                <a:ea typeface="ＭＳ Ｐゴシック" charset="0"/>
                <a:cs typeface="ＭＳ Ｐゴシック" charset="0"/>
              </a:defRPr>
            </a:lvl4pPr>
            <a:lvl5pPr algn="l" defTabSz="457200" rtl="0" eaLnBrk="0" fontAlgn="base" hangingPunct="0">
              <a:spcBef>
                <a:spcPct val="0"/>
              </a:spcBef>
              <a:spcAft>
                <a:spcPct val="0"/>
              </a:spcAft>
              <a:defRPr sz="2800">
                <a:solidFill>
                  <a:schemeClr val="tx1"/>
                </a:solidFill>
                <a:latin typeface="Arial Black"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a:lstStyle>
          <a:p>
            <a:pPr>
              <a:defRPr/>
            </a:pPr>
            <a:r>
              <a:rPr lang="fr-FR" sz="2800">
                <a:latin typeface="Arial Black"/>
              </a:rPr>
              <a:t>Merci de votre écoute</a:t>
            </a:r>
          </a:p>
        </p:txBody>
      </p:sp>
      <p:pic>
        <p:nvPicPr>
          <p:cNvPr id="21" name="Image 24" title="Site Web de la Région Ile de France">
            <a:hlinkClick r:id="rId2" tooltip="région ^le-de-France"/>
            <a:extLst>
              <a:ext uri="{FF2B5EF4-FFF2-40B4-BE49-F238E27FC236}">
                <a16:creationId xmlns:a16="http://schemas.microsoft.com/office/drawing/2014/main" id="{20804CCA-07C7-4494-915F-4B232F168122}"/>
              </a:ext>
            </a:extLst>
          </p:cNvPr>
          <p:cNvPicPr>
            <a:picLocks noChangeAspect="1"/>
          </p:cNvPicPr>
          <p:nvPr userDrawn="1"/>
        </p:nvPicPr>
        <p:blipFill>
          <a:blip r:embed="rId3"/>
          <a:srcRect/>
          <a:stretch>
            <a:fillRect/>
          </a:stretch>
        </p:blipFill>
        <p:spPr bwMode="auto">
          <a:xfrm>
            <a:off x="3436938" y="4202113"/>
            <a:ext cx="2270125" cy="533400"/>
          </a:xfrm>
          <a:prstGeom prst="rect">
            <a:avLst/>
          </a:prstGeom>
          <a:noFill/>
          <a:ln>
            <a:noFill/>
          </a:ln>
        </p:spPr>
      </p:pic>
      <p:pic>
        <p:nvPicPr>
          <p:cNvPr id="22" name="Image 26">
            <a:hlinkClick r:id="rId4" tooltip="Logo Twitter Région Île-de-France"/>
            <a:extLst>
              <a:ext uri="{FF2B5EF4-FFF2-40B4-BE49-F238E27FC236}">
                <a16:creationId xmlns:a16="http://schemas.microsoft.com/office/drawing/2014/main" id="{42F28697-13C6-4938-B65F-3F74C11F7F9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9350" y="4371975"/>
            <a:ext cx="395288"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 27">
            <a:hlinkClick r:id="rId6" tooltip="Logo Facebook Région Île-de-France"/>
            <a:extLst>
              <a:ext uri="{FF2B5EF4-FFF2-40B4-BE49-F238E27FC236}">
                <a16:creationId xmlns:a16="http://schemas.microsoft.com/office/drawing/2014/main" id="{2560C78B-D56F-4AEB-93C9-AADC9664D73B}"/>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019925" y="4371975"/>
            <a:ext cx="39687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 28">
            <a:hlinkClick r:id="rId8" tooltip="Logo Instagram Région Île-de-France"/>
            <a:extLst>
              <a:ext uri="{FF2B5EF4-FFF2-40B4-BE49-F238E27FC236}">
                <a16:creationId xmlns:a16="http://schemas.microsoft.com/office/drawing/2014/main" id="{E9F448C1-29EE-4CAB-BEC9-021AF15DCDCC}"/>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978775" y="4371975"/>
            <a:ext cx="395288"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 29">
            <a:hlinkClick r:id="rId10" tooltip="Logo Linkedin Région Île-de-France"/>
            <a:extLst>
              <a:ext uri="{FF2B5EF4-FFF2-40B4-BE49-F238E27FC236}">
                <a16:creationId xmlns:a16="http://schemas.microsoft.com/office/drawing/2014/main" id="{75EA8FC5-07FC-42DE-A130-E39214EABF2F}"/>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8456613" y="4371975"/>
            <a:ext cx="39687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ZoneTexte 25">
            <a:extLst>
              <a:ext uri="{FF2B5EF4-FFF2-40B4-BE49-F238E27FC236}">
                <a16:creationId xmlns:a16="http://schemas.microsoft.com/office/drawing/2014/main" id="{F9D2F482-14F8-4EAA-A24B-DF2351442DF0}"/>
              </a:ext>
            </a:extLst>
          </p:cNvPr>
          <p:cNvSpPr txBox="1">
            <a:spLocks noChangeArrowheads="1"/>
          </p:cNvSpPr>
          <p:nvPr userDrawn="1"/>
        </p:nvSpPr>
        <p:spPr bwMode="auto">
          <a:xfrm>
            <a:off x="1825625" y="2735263"/>
            <a:ext cx="4948238" cy="1169987"/>
          </a:xfrm>
          <a:prstGeom prst="rect">
            <a:avLst/>
          </a:prstGeom>
          <a:noFill/>
          <a:ln>
            <a:noFill/>
          </a:ln>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fr-FR" altLang="fr-FR" sz="1400">
                <a:solidFill>
                  <a:schemeClr val="bg1"/>
                </a:solidFill>
              </a:rPr>
              <a:t>Martial Blanc</a:t>
            </a:r>
          </a:p>
          <a:p>
            <a:pPr algn="ctr">
              <a:defRPr/>
            </a:pPr>
            <a:r>
              <a:rPr lang="fr-FR" altLang="fr-FR" sz="1400">
                <a:solidFill>
                  <a:schemeClr val="bg1"/>
                </a:solidFill>
              </a:rPr>
              <a:t>Chef de service hébergement, restauration et aides sociales</a:t>
            </a:r>
          </a:p>
          <a:p>
            <a:pPr algn="ctr">
              <a:defRPr/>
            </a:pPr>
            <a:r>
              <a:rPr lang="fr-FR" altLang="fr-FR" sz="1400">
                <a:solidFill>
                  <a:schemeClr val="bg1"/>
                </a:solidFill>
                <a:hlinkClick r:id="rId12"/>
              </a:rPr>
              <a:t>Martial.BLANC@iledefrance.fr</a:t>
            </a:r>
            <a:endParaRPr lang="fr-FR" altLang="fr-FR" sz="1400">
              <a:solidFill>
                <a:schemeClr val="bg1"/>
              </a:solidFill>
            </a:endParaRPr>
          </a:p>
          <a:p>
            <a:pPr algn="ctr">
              <a:defRPr/>
            </a:pPr>
            <a:r>
              <a:rPr lang="fr-FR" altLang="fr-FR" sz="1400">
                <a:solidFill>
                  <a:schemeClr val="bg1"/>
                </a:solidFill>
              </a:rPr>
              <a:t>Tél: 01 53 85 61 82</a:t>
            </a:r>
          </a:p>
          <a:p>
            <a:pPr algn="ctr">
              <a:defRPr/>
            </a:pPr>
            <a:r>
              <a:rPr lang="fr-FR" altLang="fr-FR" sz="1400">
                <a:solidFill>
                  <a:schemeClr val="bg1"/>
                </a:solidFill>
              </a:rPr>
              <a:t>Port: 06 13 94 74 13</a:t>
            </a:r>
          </a:p>
        </p:txBody>
      </p:sp>
    </p:spTree>
    <p:extLst>
      <p:ext uri="{BB962C8B-B14F-4D97-AF65-F5344CB8AC3E}">
        <p14:creationId xmlns:p14="http://schemas.microsoft.com/office/powerpoint/2010/main" val="520853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3EE887-B77A-B549-BC26-3BCA2E2D4A90}"/>
              </a:ext>
            </a:extLst>
          </p:cNvPr>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96B5BF4F-550F-C444-9F34-AF29683AC3D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9B66E10-98C2-F643-A0C7-BFC685A78A14}"/>
              </a:ext>
            </a:extLst>
          </p:cNvPr>
          <p:cNvSpPr>
            <a:spLocks noGrp="1"/>
          </p:cNvSpPr>
          <p:nvPr>
            <p:ph type="dt" sz="half" idx="10"/>
          </p:nvPr>
        </p:nvSpPr>
        <p:spPr/>
        <p:txBody>
          <a:bodyPr/>
          <a:lstStyle/>
          <a:p>
            <a:fld id="{3025BBF0-F9B8-7345-9C22-13DA2A6EA17B}" type="datetime1">
              <a:rPr lang="fr-FR" smtClean="0"/>
              <a:t>28/02/2023</a:t>
            </a:fld>
            <a:endParaRPr lang="fr-FR"/>
          </a:p>
        </p:txBody>
      </p:sp>
      <p:sp>
        <p:nvSpPr>
          <p:cNvPr id="5" name="Espace réservé du pied de page 4">
            <a:extLst>
              <a:ext uri="{FF2B5EF4-FFF2-40B4-BE49-F238E27FC236}">
                <a16:creationId xmlns:a16="http://schemas.microsoft.com/office/drawing/2014/main" id="{96474111-6E97-284B-A33D-569A3696A93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7100D1B-933A-8644-8A6F-B7AF88B62928}"/>
              </a:ext>
            </a:extLst>
          </p:cNvPr>
          <p:cNvSpPr>
            <a:spLocks noGrp="1"/>
          </p:cNvSpPr>
          <p:nvPr>
            <p:ph type="sldNum" sz="quarter" idx="12"/>
          </p:nvPr>
        </p:nvSpPr>
        <p:spPr/>
        <p:txBody>
          <a:bodyPr/>
          <a:lstStyle/>
          <a:p>
            <a:fld id="{264B1DF4-DE30-8F40-B3BA-2FE48FC7D165}" type="slidenum">
              <a:rPr lang="fr-FR" smtClean="0"/>
              <a:t>‹N°›</a:t>
            </a:fld>
            <a:endParaRPr lang="fr-FR"/>
          </a:p>
        </p:txBody>
      </p:sp>
    </p:spTree>
    <p:extLst>
      <p:ext uri="{BB962C8B-B14F-4D97-AF65-F5344CB8AC3E}">
        <p14:creationId xmlns:p14="http://schemas.microsoft.com/office/powerpoint/2010/main" val="1298600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E40989-0B9E-634C-9BB9-3EB7AD8412E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5710C97-AEE8-E84C-B7AE-8E665A73B2E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736A8DC-1EC9-1D43-9A61-A2D80BF0E4E1}"/>
              </a:ext>
            </a:extLst>
          </p:cNvPr>
          <p:cNvSpPr>
            <a:spLocks noGrp="1"/>
          </p:cNvSpPr>
          <p:nvPr>
            <p:ph type="dt" sz="half" idx="10"/>
          </p:nvPr>
        </p:nvSpPr>
        <p:spPr/>
        <p:txBody>
          <a:bodyPr/>
          <a:lstStyle/>
          <a:p>
            <a:fld id="{4F4B61B2-FE1C-8B43-BAD7-FDB55440E748}" type="datetime1">
              <a:rPr lang="fr-FR" smtClean="0"/>
              <a:t>28/02/2023</a:t>
            </a:fld>
            <a:endParaRPr lang="fr-FR"/>
          </a:p>
        </p:txBody>
      </p:sp>
      <p:sp>
        <p:nvSpPr>
          <p:cNvPr id="5" name="Espace réservé du pied de page 4">
            <a:extLst>
              <a:ext uri="{FF2B5EF4-FFF2-40B4-BE49-F238E27FC236}">
                <a16:creationId xmlns:a16="http://schemas.microsoft.com/office/drawing/2014/main" id="{4F791B96-0BEF-0A47-937F-ECBC7F5C68F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EF38316-482F-3547-A246-ADB201397FE9}"/>
              </a:ext>
            </a:extLst>
          </p:cNvPr>
          <p:cNvSpPr>
            <a:spLocks noGrp="1"/>
          </p:cNvSpPr>
          <p:nvPr>
            <p:ph type="sldNum" sz="quarter" idx="12"/>
          </p:nvPr>
        </p:nvSpPr>
        <p:spPr/>
        <p:txBody>
          <a:bodyPr/>
          <a:lstStyle/>
          <a:p>
            <a:fld id="{264B1DF4-DE30-8F40-B3BA-2FE48FC7D165}" type="slidenum">
              <a:rPr lang="fr-FR" smtClean="0"/>
              <a:t>‹N°›</a:t>
            </a:fld>
            <a:endParaRPr lang="fr-FR"/>
          </a:p>
        </p:txBody>
      </p:sp>
    </p:spTree>
    <p:extLst>
      <p:ext uri="{BB962C8B-B14F-4D97-AF65-F5344CB8AC3E}">
        <p14:creationId xmlns:p14="http://schemas.microsoft.com/office/powerpoint/2010/main" val="3550288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17089C-CD5F-6343-A82B-7E4FF442042E}"/>
              </a:ext>
            </a:extLst>
          </p:cNvPr>
          <p:cNvSpPr>
            <a:spLocks noGrp="1"/>
          </p:cNvSpPr>
          <p:nvPr>
            <p:ph type="title"/>
          </p:nvPr>
        </p:nvSpPr>
        <p:spPr>
          <a:xfrm>
            <a:off x="623888" y="1282304"/>
            <a:ext cx="7886700" cy="2139553"/>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E0BF7AAF-39FC-1046-8829-35A7C455B607}"/>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E675AB8-01B9-4C46-9467-B2FA6118EBF5}"/>
              </a:ext>
            </a:extLst>
          </p:cNvPr>
          <p:cNvSpPr>
            <a:spLocks noGrp="1"/>
          </p:cNvSpPr>
          <p:nvPr>
            <p:ph type="dt" sz="half" idx="10"/>
          </p:nvPr>
        </p:nvSpPr>
        <p:spPr/>
        <p:txBody>
          <a:bodyPr/>
          <a:lstStyle/>
          <a:p>
            <a:fld id="{BD3D2736-35BA-1243-ABEA-666612A82AD9}" type="datetime1">
              <a:rPr lang="fr-FR" smtClean="0"/>
              <a:t>28/02/2023</a:t>
            </a:fld>
            <a:endParaRPr lang="fr-FR"/>
          </a:p>
        </p:txBody>
      </p:sp>
      <p:sp>
        <p:nvSpPr>
          <p:cNvPr id="5" name="Espace réservé du pied de page 4">
            <a:extLst>
              <a:ext uri="{FF2B5EF4-FFF2-40B4-BE49-F238E27FC236}">
                <a16:creationId xmlns:a16="http://schemas.microsoft.com/office/drawing/2014/main" id="{982DE6A2-E801-DA4A-B741-411A3F019EB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8522653-00F8-784B-872B-410C8A2B1E4A}"/>
              </a:ext>
            </a:extLst>
          </p:cNvPr>
          <p:cNvSpPr>
            <a:spLocks noGrp="1"/>
          </p:cNvSpPr>
          <p:nvPr>
            <p:ph type="sldNum" sz="quarter" idx="12"/>
          </p:nvPr>
        </p:nvSpPr>
        <p:spPr/>
        <p:txBody>
          <a:bodyPr/>
          <a:lstStyle/>
          <a:p>
            <a:fld id="{264B1DF4-DE30-8F40-B3BA-2FE48FC7D165}" type="slidenum">
              <a:rPr lang="fr-FR" smtClean="0"/>
              <a:t>‹N°›</a:t>
            </a:fld>
            <a:endParaRPr lang="fr-FR"/>
          </a:p>
        </p:txBody>
      </p:sp>
    </p:spTree>
    <p:extLst>
      <p:ext uri="{BB962C8B-B14F-4D97-AF65-F5344CB8AC3E}">
        <p14:creationId xmlns:p14="http://schemas.microsoft.com/office/powerpoint/2010/main" val="3608374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8D4336-CB5A-724A-B1FB-A2002FE7ACC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A79F90D-7B1D-5C41-8F66-1FD3BBC7BD3D}"/>
              </a:ext>
            </a:extLst>
          </p:cNvPr>
          <p:cNvSpPr>
            <a:spLocks noGrp="1"/>
          </p:cNvSpPr>
          <p:nvPr>
            <p:ph sz="half" idx="1"/>
          </p:nvPr>
        </p:nvSpPr>
        <p:spPr>
          <a:xfrm>
            <a:off x="628650" y="1369219"/>
            <a:ext cx="3886200" cy="326350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28AEE9B-71A3-C849-BE6F-A92BA8F5AE71}"/>
              </a:ext>
            </a:extLst>
          </p:cNvPr>
          <p:cNvSpPr>
            <a:spLocks noGrp="1"/>
          </p:cNvSpPr>
          <p:nvPr>
            <p:ph sz="half" idx="2"/>
          </p:nvPr>
        </p:nvSpPr>
        <p:spPr>
          <a:xfrm>
            <a:off x="4629150" y="1369219"/>
            <a:ext cx="3886200" cy="326350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DE1790E-3D93-4247-B560-F85EE8D059F4}"/>
              </a:ext>
            </a:extLst>
          </p:cNvPr>
          <p:cNvSpPr>
            <a:spLocks noGrp="1"/>
          </p:cNvSpPr>
          <p:nvPr>
            <p:ph type="dt" sz="half" idx="10"/>
          </p:nvPr>
        </p:nvSpPr>
        <p:spPr/>
        <p:txBody>
          <a:bodyPr/>
          <a:lstStyle/>
          <a:p>
            <a:fld id="{AA5B15C0-25B8-0F47-AA27-FC005C569DD6}" type="datetime1">
              <a:rPr lang="fr-FR" smtClean="0"/>
              <a:t>28/02/2023</a:t>
            </a:fld>
            <a:endParaRPr lang="fr-FR"/>
          </a:p>
        </p:txBody>
      </p:sp>
      <p:sp>
        <p:nvSpPr>
          <p:cNvPr id="6" name="Espace réservé du pied de page 5">
            <a:extLst>
              <a:ext uri="{FF2B5EF4-FFF2-40B4-BE49-F238E27FC236}">
                <a16:creationId xmlns:a16="http://schemas.microsoft.com/office/drawing/2014/main" id="{115EEA8D-E69D-7545-B7BC-7413B460759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A479059-8427-4149-95B3-32F4033C28EB}"/>
              </a:ext>
            </a:extLst>
          </p:cNvPr>
          <p:cNvSpPr>
            <a:spLocks noGrp="1"/>
          </p:cNvSpPr>
          <p:nvPr>
            <p:ph type="sldNum" sz="quarter" idx="12"/>
          </p:nvPr>
        </p:nvSpPr>
        <p:spPr/>
        <p:txBody>
          <a:bodyPr/>
          <a:lstStyle/>
          <a:p>
            <a:fld id="{264B1DF4-DE30-8F40-B3BA-2FE48FC7D165}" type="slidenum">
              <a:rPr lang="fr-FR" smtClean="0"/>
              <a:t>‹N°›</a:t>
            </a:fld>
            <a:endParaRPr lang="fr-FR"/>
          </a:p>
        </p:txBody>
      </p:sp>
    </p:spTree>
    <p:extLst>
      <p:ext uri="{BB962C8B-B14F-4D97-AF65-F5344CB8AC3E}">
        <p14:creationId xmlns:p14="http://schemas.microsoft.com/office/powerpoint/2010/main" val="405877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9837F8-A383-3B43-A674-200900B242FF}"/>
              </a:ext>
            </a:extLst>
          </p:cNvPr>
          <p:cNvSpPr>
            <a:spLocks noGrp="1"/>
          </p:cNvSpPr>
          <p:nvPr>
            <p:ph type="title"/>
          </p:nvPr>
        </p:nvSpPr>
        <p:spPr>
          <a:xfrm>
            <a:off x="629841" y="273844"/>
            <a:ext cx="7886700" cy="994172"/>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A272DDA-B538-A440-A528-A57A0813AAB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BDC267B-388C-5744-8A01-BF0BC5AC159D}"/>
              </a:ext>
            </a:extLst>
          </p:cNvPr>
          <p:cNvSpPr>
            <a:spLocks noGrp="1"/>
          </p:cNvSpPr>
          <p:nvPr>
            <p:ph sz="half" idx="2"/>
          </p:nvPr>
        </p:nvSpPr>
        <p:spPr>
          <a:xfrm>
            <a:off x="629842" y="1878806"/>
            <a:ext cx="3868340" cy="276344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D2B7758-72F6-4C49-8F48-9DB5F4B22754}"/>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96A432F-D11B-904F-AAE5-2EF455E63522}"/>
              </a:ext>
            </a:extLst>
          </p:cNvPr>
          <p:cNvSpPr>
            <a:spLocks noGrp="1"/>
          </p:cNvSpPr>
          <p:nvPr>
            <p:ph sz="quarter" idx="4"/>
          </p:nvPr>
        </p:nvSpPr>
        <p:spPr>
          <a:xfrm>
            <a:off x="4629150" y="1878806"/>
            <a:ext cx="3887391" cy="276344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D1FFD03-21F3-404B-95E5-32EB75E978D6}"/>
              </a:ext>
            </a:extLst>
          </p:cNvPr>
          <p:cNvSpPr>
            <a:spLocks noGrp="1"/>
          </p:cNvSpPr>
          <p:nvPr>
            <p:ph type="dt" sz="half" idx="10"/>
          </p:nvPr>
        </p:nvSpPr>
        <p:spPr/>
        <p:txBody>
          <a:bodyPr/>
          <a:lstStyle/>
          <a:p>
            <a:fld id="{88449662-B0A2-DB44-A164-394ADD666052}" type="datetime1">
              <a:rPr lang="fr-FR" smtClean="0"/>
              <a:t>28/02/2023</a:t>
            </a:fld>
            <a:endParaRPr lang="fr-FR"/>
          </a:p>
        </p:txBody>
      </p:sp>
      <p:sp>
        <p:nvSpPr>
          <p:cNvPr id="8" name="Espace réservé du pied de page 7">
            <a:extLst>
              <a:ext uri="{FF2B5EF4-FFF2-40B4-BE49-F238E27FC236}">
                <a16:creationId xmlns:a16="http://schemas.microsoft.com/office/drawing/2014/main" id="{D697EB99-7FE6-D045-84B0-C000D9D685D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05FDFF9-0CA2-124C-87BF-7682ECB702BF}"/>
              </a:ext>
            </a:extLst>
          </p:cNvPr>
          <p:cNvSpPr>
            <a:spLocks noGrp="1"/>
          </p:cNvSpPr>
          <p:nvPr>
            <p:ph type="sldNum" sz="quarter" idx="12"/>
          </p:nvPr>
        </p:nvSpPr>
        <p:spPr/>
        <p:txBody>
          <a:bodyPr/>
          <a:lstStyle/>
          <a:p>
            <a:fld id="{264B1DF4-DE30-8F40-B3BA-2FE48FC7D165}" type="slidenum">
              <a:rPr lang="fr-FR" smtClean="0"/>
              <a:t>‹N°›</a:t>
            </a:fld>
            <a:endParaRPr lang="fr-FR"/>
          </a:p>
        </p:txBody>
      </p:sp>
    </p:spTree>
    <p:extLst>
      <p:ext uri="{BB962C8B-B14F-4D97-AF65-F5344CB8AC3E}">
        <p14:creationId xmlns:p14="http://schemas.microsoft.com/office/powerpoint/2010/main" val="3493177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25EBC5-7B1F-7747-8EA7-82794BB6F5C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81BC382-1E1C-C64B-8704-82133D1F820B}"/>
              </a:ext>
            </a:extLst>
          </p:cNvPr>
          <p:cNvSpPr>
            <a:spLocks noGrp="1"/>
          </p:cNvSpPr>
          <p:nvPr>
            <p:ph type="dt" sz="half" idx="10"/>
          </p:nvPr>
        </p:nvSpPr>
        <p:spPr/>
        <p:txBody>
          <a:bodyPr/>
          <a:lstStyle/>
          <a:p>
            <a:fld id="{C0C36181-60C1-BF42-A964-06631F2E3B0F}" type="datetime1">
              <a:rPr lang="fr-FR" smtClean="0"/>
              <a:t>28/02/2023</a:t>
            </a:fld>
            <a:endParaRPr lang="fr-FR"/>
          </a:p>
        </p:txBody>
      </p:sp>
      <p:sp>
        <p:nvSpPr>
          <p:cNvPr id="4" name="Espace réservé du pied de page 3">
            <a:extLst>
              <a:ext uri="{FF2B5EF4-FFF2-40B4-BE49-F238E27FC236}">
                <a16:creationId xmlns:a16="http://schemas.microsoft.com/office/drawing/2014/main" id="{A3F060BC-6B17-474D-ACA3-D36BB0DFFAE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AB90CF6-C379-5B49-B91D-0B85B6577F85}"/>
              </a:ext>
            </a:extLst>
          </p:cNvPr>
          <p:cNvSpPr>
            <a:spLocks noGrp="1"/>
          </p:cNvSpPr>
          <p:nvPr>
            <p:ph type="sldNum" sz="quarter" idx="12"/>
          </p:nvPr>
        </p:nvSpPr>
        <p:spPr/>
        <p:txBody>
          <a:bodyPr/>
          <a:lstStyle/>
          <a:p>
            <a:fld id="{264B1DF4-DE30-8F40-B3BA-2FE48FC7D165}" type="slidenum">
              <a:rPr lang="fr-FR" smtClean="0"/>
              <a:t>‹N°›</a:t>
            </a:fld>
            <a:endParaRPr lang="fr-FR"/>
          </a:p>
        </p:txBody>
      </p:sp>
    </p:spTree>
    <p:extLst>
      <p:ext uri="{BB962C8B-B14F-4D97-AF65-F5344CB8AC3E}">
        <p14:creationId xmlns:p14="http://schemas.microsoft.com/office/powerpoint/2010/main" val="3029350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C98DC-FAD5-DEBD-0114-AE23E829E74C}"/>
              </a:ext>
            </a:extLst>
          </p:cNvPr>
          <p:cNvSpPr/>
          <p:nvPr/>
        </p:nvSpPr>
        <p:spPr>
          <a:xfrm>
            <a:off x="0" y="4683125"/>
            <a:ext cx="9144000" cy="460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p>
        </p:txBody>
      </p:sp>
      <p:pic>
        <p:nvPicPr>
          <p:cNvPr id="5" name="Image 7" title="Site Web de la Région Ile de France">
            <a:hlinkClick r:id="rId2" tooltip="Région Ïle-de-France"/>
            <a:extLst>
              <a:ext uri="{FF2B5EF4-FFF2-40B4-BE49-F238E27FC236}">
                <a16:creationId xmlns:a16="http://schemas.microsoft.com/office/drawing/2014/main" id="{F59E70F6-CED3-988C-5744-9729AB139731}"/>
              </a:ext>
            </a:extLst>
          </p:cNvPr>
          <p:cNvPicPr>
            <a:picLocks noChangeAspect="1"/>
          </p:cNvPicPr>
          <p:nvPr/>
        </p:nvPicPr>
        <p:blipFill>
          <a:blip r:embed="rId3"/>
          <a:srcRect/>
          <a:stretch>
            <a:fillRect/>
          </a:stretch>
        </p:blipFill>
        <p:spPr bwMode="auto">
          <a:xfrm>
            <a:off x="0" y="4684713"/>
            <a:ext cx="1260475" cy="458787"/>
          </a:xfrm>
          <a:prstGeom prst="rect">
            <a:avLst/>
          </a:prstGeom>
          <a:noFill/>
          <a:ln>
            <a:noFill/>
          </a:ln>
        </p:spPr>
      </p:pic>
      <p:sp>
        <p:nvSpPr>
          <p:cNvPr id="2" name="Titre 1"/>
          <p:cNvSpPr>
            <a:spLocks noGrp="1"/>
          </p:cNvSpPr>
          <p:nvPr>
            <p:ph type="title"/>
          </p:nvPr>
        </p:nvSpPr>
        <p:spPr>
          <a:xfrm>
            <a:off x="683568" y="206375"/>
            <a:ext cx="7776000" cy="857250"/>
          </a:xfrm>
        </p:spPr>
        <p:txBody>
          <a:bodyPr/>
          <a:lstStyle/>
          <a:p>
            <a:r>
              <a:rPr lang="fr-FR"/>
              <a:t>Modifiez le style du titre</a:t>
            </a:r>
          </a:p>
        </p:txBody>
      </p:sp>
      <p:sp>
        <p:nvSpPr>
          <p:cNvPr id="3" name="Espace réservé du contenu 2"/>
          <p:cNvSpPr>
            <a:spLocks noGrp="1"/>
          </p:cNvSpPr>
          <p:nvPr>
            <p:ph idx="1"/>
          </p:nvPr>
        </p:nvSpPr>
        <p:spPr>
          <a:xfrm>
            <a:off x="683568" y="1218870"/>
            <a:ext cx="7776000" cy="3359087"/>
          </a:xfrm>
        </p:spPr>
        <p:txBody>
          <a:bodyPr/>
          <a:lstStyle>
            <a:lvl4pPr>
              <a:defRPr sz="1400"/>
            </a:lvl4pPr>
            <a:lvl5pPr>
              <a:defRPr sz="12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4">
            <a:extLst>
              <a:ext uri="{FF2B5EF4-FFF2-40B4-BE49-F238E27FC236}">
                <a16:creationId xmlns:a16="http://schemas.microsoft.com/office/drawing/2014/main" id="{143D9D1C-63CF-C24F-7346-45B7AF40977D}"/>
              </a:ext>
            </a:extLst>
          </p:cNvPr>
          <p:cNvSpPr>
            <a:spLocks noGrp="1"/>
          </p:cNvSpPr>
          <p:nvPr>
            <p:ph type="ftr" sz="quarter" idx="10"/>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2ABDDF4D-32E6-CA33-5F56-9C07121B7369}"/>
              </a:ext>
            </a:extLst>
          </p:cNvPr>
          <p:cNvSpPr>
            <a:spLocks noGrp="1"/>
          </p:cNvSpPr>
          <p:nvPr>
            <p:ph type="sldNum" sz="quarter" idx="11"/>
          </p:nvPr>
        </p:nvSpPr>
        <p:spPr/>
        <p:txBody>
          <a:bodyPr/>
          <a:lstStyle>
            <a:lvl1pPr>
              <a:defRPr/>
            </a:lvl1pPr>
          </a:lstStyle>
          <a:p>
            <a:pPr>
              <a:defRPr/>
            </a:pPr>
            <a:fld id="{B9ECDD96-76E5-48F3-BA56-ECB24DA647D3}" type="slidenum">
              <a:rPr lang="fr-FR" altLang="fr-FR"/>
              <a:pPr>
                <a:defRPr/>
              </a:pPr>
              <a:t>‹N°›</a:t>
            </a:fld>
            <a:endParaRPr lang="fr-FR" altLang="fr-FR"/>
          </a:p>
        </p:txBody>
      </p:sp>
    </p:spTree>
    <p:extLst>
      <p:ext uri="{BB962C8B-B14F-4D97-AF65-F5344CB8AC3E}">
        <p14:creationId xmlns:p14="http://schemas.microsoft.com/office/powerpoint/2010/main" val="13223601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BE6AD36-64BE-A74E-AF4E-418CC34D3CD1}"/>
              </a:ext>
            </a:extLst>
          </p:cNvPr>
          <p:cNvSpPr>
            <a:spLocks noGrp="1"/>
          </p:cNvSpPr>
          <p:nvPr>
            <p:ph type="dt" sz="half" idx="10"/>
          </p:nvPr>
        </p:nvSpPr>
        <p:spPr/>
        <p:txBody>
          <a:bodyPr/>
          <a:lstStyle/>
          <a:p>
            <a:fld id="{4F0C3B14-FB01-474C-A779-2EC553AA9321}" type="datetime1">
              <a:rPr lang="fr-FR" smtClean="0"/>
              <a:t>28/02/2023</a:t>
            </a:fld>
            <a:endParaRPr lang="fr-FR"/>
          </a:p>
        </p:txBody>
      </p:sp>
      <p:sp>
        <p:nvSpPr>
          <p:cNvPr id="3" name="Espace réservé du pied de page 2">
            <a:extLst>
              <a:ext uri="{FF2B5EF4-FFF2-40B4-BE49-F238E27FC236}">
                <a16:creationId xmlns:a16="http://schemas.microsoft.com/office/drawing/2014/main" id="{B049B4DF-9FF5-4D47-8046-C6DBAF9ABD3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4AB6C0F-6DCE-5C42-9BDC-C29078D42AF6}"/>
              </a:ext>
            </a:extLst>
          </p:cNvPr>
          <p:cNvSpPr>
            <a:spLocks noGrp="1"/>
          </p:cNvSpPr>
          <p:nvPr>
            <p:ph type="sldNum" sz="quarter" idx="12"/>
          </p:nvPr>
        </p:nvSpPr>
        <p:spPr/>
        <p:txBody>
          <a:bodyPr/>
          <a:lstStyle/>
          <a:p>
            <a:fld id="{264B1DF4-DE30-8F40-B3BA-2FE48FC7D165}" type="slidenum">
              <a:rPr lang="fr-FR" smtClean="0"/>
              <a:t>‹N°›</a:t>
            </a:fld>
            <a:endParaRPr lang="fr-FR"/>
          </a:p>
        </p:txBody>
      </p:sp>
    </p:spTree>
    <p:extLst>
      <p:ext uri="{BB962C8B-B14F-4D97-AF65-F5344CB8AC3E}">
        <p14:creationId xmlns:p14="http://schemas.microsoft.com/office/powerpoint/2010/main" val="2073223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82E9B5-84E0-0C4B-A4A7-60B7211231FB}"/>
              </a:ext>
            </a:extLst>
          </p:cNvPr>
          <p:cNvSpPr>
            <a:spLocks noGrp="1"/>
          </p:cNvSpPr>
          <p:nvPr>
            <p:ph type="title"/>
          </p:nvPr>
        </p:nvSpPr>
        <p:spPr>
          <a:xfrm>
            <a:off x="629841" y="342900"/>
            <a:ext cx="2949178" cy="120015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885509C0-47F4-FF4F-9EC4-E2D3BF9A25B9}"/>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B1C5FBD-F4C4-FF47-B0C3-C868E481023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D396121-8B74-F448-8C70-70C88B6B0BAC}"/>
              </a:ext>
            </a:extLst>
          </p:cNvPr>
          <p:cNvSpPr>
            <a:spLocks noGrp="1"/>
          </p:cNvSpPr>
          <p:nvPr>
            <p:ph type="dt" sz="half" idx="10"/>
          </p:nvPr>
        </p:nvSpPr>
        <p:spPr/>
        <p:txBody>
          <a:bodyPr/>
          <a:lstStyle/>
          <a:p>
            <a:fld id="{E5C37B7E-3C2F-8944-89E1-AFAB7EAF4EFE}" type="datetime1">
              <a:rPr lang="fr-FR" smtClean="0"/>
              <a:t>28/02/2023</a:t>
            </a:fld>
            <a:endParaRPr lang="fr-FR"/>
          </a:p>
        </p:txBody>
      </p:sp>
      <p:sp>
        <p:nvSpPr>
          <p:cNvPr id="6" name="Espace réservé du pied de page 5">
            <a:extLst>
              <a:ext uri="{FF2B5EF4-FFF2-40B4-BE49-F238E27FC236}">
                <a16:creationId xmlns:a16="http://schemas.microsoft.com/office/drawing/2014/main" id="{3F4C2296-FCE7-7D4E-AA4E-89024CF97B9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254C2A7-956C-FC4A-BA46-4AA0151AE8C6}"/>
              </a:ext>
            </a:extLst>
          </p:cNvPr>
          <p:cNvSpPr>
            <a:spLocks noGrp="1"/>
          </p:cNvSpPr>
          <p:nvPr>
            <p:ph type="sldNum" sz="quarter" idx="12"/>
          </p:nvPr>
        </p:nvSpPr>
        <p:spPr/>
        <p:txBody>
          <a:bodyPr/>
          <a:lstStyle/>
          <a:p>
            <a:fld id="{264B1DF4-DE30-8F40-B3BA-2FE48FC7D165}" type="slidenum">
              <a:rPr lang="fr-FR" smtClean="0"/>
              <a:t>‹N°›</a:t>
            </a:fld>
            <a:endParaRPr lang="fr-FR"/>
          </a:p>
        </p:txBody>
      </p:sp>
    </p:spTree>
    <p:extLst>
      <p:ext uri="{BB962C8B-B14F-4D97-AF65-F5344CB8AC3E}">
        <p14:creationId xmlns:p14="http://schemas.microsoft.com/office/powerpoint/2010/main" val="974305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C1C7A7-CABA-ED4C-A4E1-DA2741671B54}"/>
              </a:ext>
            </a:extLst>
          </p:cNvPr>
          <p:cNvSpPr>
            <a:spLocks noGrp="1"/>
          </p:cNvSpPr>
          <p:nvPr>
            <p:ph type="title"/>
          </p:nvPr>
        </p:nvSpPr>
        <p:spPr>
          <a:xfrm>
            <a:off x="629841" y="342900"/>
            <a:ext cx="2949178" cy="120015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F436325F-7335-DD46-9387-86D9BC27D766}"/>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8A86D809-5494-584F-AC4E-FBEDF9DDC1D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C975866-74C1-8F41-B09C-EFDCD193A9DD}"/>
              </a:ext>
            </a:extLst>
          </p:cNvPr>
          <p:cNvSpPr>
            <a:spLocks noGrp="1"/>
          </p:cNvSpPr>
          <p:nvPr>
            <p:ph type="dt" sz="half" idx="10"/>
          </p:nvPr>
        </p:nvSpPr>
        <p:spPr/>
        <p:txBody>
          <a:bodyPr/>
          <a:lstStyle/>
          <a:p>
            <a:fld id="{CF01355D-F40B-0341-989F-08F92B736C85}" type="datetime1">
              <a:rPr lang="fr-FR" smtClean="0"/>
              <a:t>28/02/2023</a:t>
            </a:fld>
            <a:endParaRPr lang="fr-FR"/>
          </a:p>
        </p:txBody>
      </p:sp>
      <p:sp>
        <p:nvSpPr>
          <p:cNvPr id="6" name="Espace réservé du pied de page 5">
            <a:extLst>
              <a:ext uri="{FF2B5EF4-FFF2-40B4-BE49-F238E27FC236}">
                <a16:creationId xmlns:a16="http://schemas.microsoft.com/office/drawing/2014/main" id="{E3DE2E94-4EC0-7541-80C2-7EE7FCC3A1F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4DB289B-EA9F-6D4B-9E5A-AEB3EF81C2DF}"/>
              </a:ext>
            </a:extLst>
          </p:cNvPr>
          <p:cNvSpPr>
            <a:spLocks noGrp="1"/>
          </p:cNvSpPr>
          <p:nvPr>
            <p:ph type="sldNum" sz="quarter" idx="12"/>
          </p:nvPr>
        </p:nvSpPr>
        <p:spPr/>
        <p:txBody>
          <a:bodyPr/>
          <a:lstStyle/>
          <a:p>
            <a:fld id="{264B1DF4-DE30-8F40-B3BA-2FE48FC7D165}" type="slidenum">
              <a:rPr lang="fr-FR" smtClean="0"/>
              <a:t>‹N°›</a:t>
            </a:fld>
            <a:endParaRPr lang="fr-FR"/>
          </a:p>
        </p:txBody>
      </p:sp>
    </p:spTree>
    <p:extLst>
      <p:ext uri="{BB962C8B-B14F-4D97-AF65-F5344CB8AC3E}">
        <p14:creationId xmlns:p14="http://schemas.microsoft.com/office/powerpoint/2010/main" val="2334414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0A6A77-4CC1-1743-A16B-DC0AD7D9BFC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8D9080C-6CC1-7F4C-8614-7DFE8877A85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89B24F7-3C29-A741-B035-60EA665BE213}"/>
              </a:ext>
            </a:extLst>
          </p:cNvPr>
          <p:cNvSpPr>
            <a:spLocks noGrp="1"/>
          </p:cNvSpPr>
          <p:nvPr>
            <p:ph type="dt" sz="half" idx="10"/>
          </p:nvPr>
        </p:nvSpPr>
        <p:spPr/>
        <p:txBody>
          <a:bodyPr/>
          <a:lstStyle/>
          <a:p>
            <a:fld id="{93632011-5517-E64D-9F34-13259E0588F4}" type="datetime1">
              <a:rPr lang="fr-FR" smtClean="0"/>
              <a:t>28/02/2023</a:t>
            </a:fld>
            <a:endParaRPr lang="fr-FR"/>
          </a:p>
        </p:txBody>
      </p:sp>
      <p:sp>
        <p:nvSpPr>
          <p:cNvPr id="5" name="Espace réservé du pied de page 4">
            <a:extLst>
              <a:ext uri="{FF2B5EF4-FFF2-40B4-BE49-F238E27FC236}">
                <a16:creationId xmlns:a16="http://schemas.microsoft.com/office/drawing/2014/main" id="{2FAE81FC-4A4B-084F-BF7E-8E5E1F81253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DC000D0-A12F-3C4F-A7CC-FD9027B9F40E}"/>
              </a:ext>
            </a:extLst>
          </p:cNvPr>
          <p:cNvSpPr>
            <a:spLocks noGrp="1"/>
          </p:cNvSpPr>
          <p:nvPr>
            <p:ph type="sldNum" sz="quarter" idx="12"/>
          </p:nvPr>
        </p:nvSpPr>
        <p:spPr/>
        <p:txBody>
          <a:bodyPr/>
          <a:lstStyle/>
          <a:p>
            <a:fld id="{264B1DF4-DE30-8F40-B3BA-2FE48FC7D165}" type="slidenum">
              <a:rPr lang="fr-FR" smtClean="0"/>
              <a:t>‹N°›</a:t>
            </a:fld>
            <a:endParaRPr lang="fr-FR"/>
          </a:p>
        </p:txBody>
      </p:sp>
    </p:spTree>
    <p:extLst>
      <p:ext uri="{BB962C8B-B14F-4D97-AF65-F5344CB8AC3E}">
        <p14:creationId xmlns:p14="http://schemas.microsoft.com/office/powerpoint/2010/main" val="11343918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178C729-DA24-484F-BE8D-186EFCD1C0EA}"/>
              </a:ext>
            </a:extLst>
          </p:cNvPr>
          <p:cNvSpPr>
            <a:spLocks noGrp="1"/>
          </p:cNvSpPr>
          <p:nvPr>
            <p:ph type="title" orient="vert"/>
          </p:nvPr>
        </p:nvSpPr>
        <p:spPr>
          <a:xfrm>
            <a:off x="6543675" y="273844"/>
            <a:ext cx="1971675" cy="4358879"/>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D87F2D5-51A2-2B4A-A1E9-2CE0EA2B7D2E}"/>
              </a:ext>
            </a:extLst>
          </p:cNvPr>
          <p:cNvSpPr>
            <a:spLocks noGrp="1"/>
          </p:cNvSpPr>
          <p:nvPr>
            <p:ph type="body" orient="vert" idx="1"/>
          </p:nvPr>
        </p:nvSpPr>
        <p:spPr>
          <a:xfrm>
            <a:off x="628650" y="273844"/>
            <a:ext cx="5800725" cy="435887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059B985-0785-B443-86C9-2258192E42ED}"/>
              </a:ext>
            </a:extLst>
          </p:cNvPr>
          <p:cNvSpPr>
            <a:spLocks noGrp="1"/>
          </p:cNvSpPr>
          <p:nvPr>
            <p:ph type="dt" sz="half" idx="10"/>
          </p:nvPr>
        </p:nvSpPr>
        <p:spPr/>
        <p:txBody>
          <a:bodyPr/>
          <a:lstStyle/>
          <a:p>
            <a:fld id="{6CDDE207-6B0B-2740-BEF1-E68CE7FE7BC5}" type="datetime1">
              <a:rPr lang="fr-FR" smtClean="0"/>
              <a:t>28/02/2023</a:t>
            </a:fld>
            <a:endParaRPr lang="fr-FR"/>
          </a:p>
        </p:txBody>
      </p:sp>
      <p:sp>
        <p:nvSpPr>
          <p:cNvPr id="5" name="Espace réservé du pied de page 4">
            <a:extLst>
              <a:ext uri="{FF2B5EF4-FFF2-40B4-BE49-F238E27FC236}">
                <a16:creationId xmlns:a16="http://schemas.microsoft.com/office/drawing/2014/main" id="{DED47902-FF83-E04B-B238-AB63021823E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A74F530-F404-9246-AAAC-CBD31FE738F3}"/>
              </a:ext>
            </a:extLst>
          </p:cNvPr>
          <p:cNvSpPr>
            <a:spLocks noGrp="1"/>
          </p:cNvSpPr>
          <p:nvPr>
            <p:ph type="sldNum" sz="quarter" idx="12"/>
          </p:nvPr>
        </p:nvSpPr>
        <p:spPr/>
        <p:txBody>
          <a:bodyPr/>
          <a:lstStyle/>
          <a:p>
            <a:fld id="{264B1DF4-DE30-8F40-B3BA-2FE48FC7D165}" type="slidenum">
              <a:rPr lang="fr-FR" smtClean="0"/>
              <a:t>‹N°›</a:t>
            </a:fld>
            <a:endParaRPr lang="fr-FR"/>
          </a:p>
        </p:txBody>
      </p:sp>
    </p:spTree>
    <p:extLst>
      <p:ext uri="{BB962C8B-B14F-4D97-AF65-F5344CB8AC3E}">
        <p14:creationId xmlns:p14="http://schemas.microsoft.com/office/powerpoint/2010/main" val="3721738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E44456-5884-4B4A-3541-B1354CA5E8DD}"/>
              </a:ext>
            </a:extLst>
          </p:cNvPr>
          <p:cNvSpPr/>
          <p:nvPr/>
        </p:nvSpPr>
        <p:spPr>
          <a:xfrm>
            <a:off x="0" y="4683125"/>
            <a:ext cx="9144000" cy="460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p>
        </p:txBody>
      </p:sp>
      <p:cxnSp>
        <p:nvCxnSpPr>
          <p:cNvPr id="5" name="Connecteur droit 7">
            <a:extLst>
              <a:ext uri="{FF2B5EF4-FFF2-40B4-BE49-F238E27FC236}">
                <a16:creationId xmlns:a16="http://schemas.microsoft.com/office/drawing/2014/main" id="{A3E906A0-DD17-425C-8185-E0148BAB8A81}"/>
              </a:ext>
            </a:extLst>
          </p:cNvPr>
          <p:cNvCxnSpPr/>
          <p:nvPr/>
        </p:nvCxnSpPr>
        <p:spPr>
          <a:xfrm>
            <a:off x="4572000" y="641350"/>
            <a:ext cx="0" cy="615950"/>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6" name="Connecteur droit 8">
            <a:extLst>
              <a:ext uri="{FF2B5EF4-FFF2-40B4-BE49-F238E27FC236}">
                <a16:creationId xmlns:a16="http://schemas.microsoft.com/office/drawing/2014/main" id="{BCCA4F09-87F3-63B0-107D-757C3613630C}"/>
              </a:ext>
            </a:extLst>
          </p:cNvPr>
          <p:cNvCxnSpPr/>
          <p:nvPr/>
        </p:nvCxnSpPr>
        <p:spPr>
          <a:xfrm>
            <a:off x="4572000" y="3814763"/>
            <a:ext cx="0" cy="615950"/>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grpSp>
        <p:nvGrpSpPr>
          <p:cNvPr id="7" name="Grouper 27">
            <a:extLst>
              <a:ext uri="{FF2B5EF4-FFF2-40B4-BE49-F238E27FC236}">
                <a16:creationId xmlns:a16="http://schemas.microsoft.com/office/drawing/2014/main" id="{B2B425E9-30C4-852F-A0AF-4574CCDD5F05}"/>
              </a:ext>
            </a:extLst>
          </p:cNvPr>
          <p:cNvGrpSpPr>
            <a:grpSpLocks/>
          </p:cNvGrpSpPr>
          <p:nvPr/>
        </p:nvGrpSpPr>
        <p:grpSpPr bwMode="auto">
          <a:xfrm>
            <a:off x="0" y="1209675"/>
            <a:ext cx="1635125" cy="2338388"/>
            <a:chOff x="0" y="1209675"/>
            <a:chExt cx="1635125" cy="2338388"/>
          </a:xfrm>
        </p:grpSpPr>
        <p:grpSp>
          <p:nvGrpSpPr>
            <p:cNvPr id="8" name="Grouper 4">
              <a:extLst>
                <a:ext uri="{FF2B5EF4-FFF2-40B4-BE49-F238E27FC236}">
                  <a16:creationId xmlns:a16="http://schemas.microsoft.com/office/drawing/2014/main" id="{3FF45405-005C-4673-565C-739C50A5EDCD}"/>
                </a:ext>
              </a:extLst>
            </p:cNvPr>
            <p:cNvGrpSpPr>
              <a:grpSpLocks/>
            </p:cNvGrpSpPr>
            <p:nvPr/>
          </p:nvGrpSpPr>
          <p:grpSpPr bwMode="auto">
            <a:xfrm>
              <a:off x="187325" y="1209675"/>
              <a:ext cx="1447800" cy="1169988"/>
              <a:chOff x="187325" y="1209675"/>
              <a:chExt cx="1447800" cy="1169988"/>
            </a:xfrm>
          </p:grpSpPr>
          <p:sp>
            <p:nvSpPr>
              <p:cNvPr id="13" name="Parallélogramme 15">
                <a:extLst>
                  <a:ext uri="{FF2B5EF4-FFF2-40B4-BE49-F238E27FC236}">
                    <a16:creationId xmlns:a16="http://schemas.microsoft.com/office/drawing/2014/main" id="{A40DBC04-CB02-B065-63A3-443EC5397F32}"/>
                  </a:ext>
                </a:extLst>
              </p:cNvPr>
              <p:cNvSpPr/>
              <p:nvPr/>
            </p:nvSpPr>
            <p:spPr bwMode="auto">
              <a:xfrm flipH="1">
                <a:off x="942975" y="1209675"/>
                <a:ext cx="692150" cy="1169988"/>
              </a:xfrm>
              <a:prstGeom prst="parallelogram">
                <a:avLst>
                  <a:gd name="adj" fmla="val 71848"/>
                </a:avLst>
              </a:prstGeom>
              <a:solidFill>
                <a:srgbClr val="08155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 name="Parallélogramme 16">
                <a:extLst>
                  <a:ext uri="{FF2B5EF4-FFF2-40B4-BE49-F238E27FC236}">
                    <a16:creationId xmlns:a16="http://schemas.microsoft.com/office/drawing/2014/main" id="{1F55C792-C64C-D0C2-D88E-92FD59FB3E6A}"/>
                  </a:ext>
                </a:extLst>
              </p:cNvPr>
              <p:cNvSpPr/>
              <p:nvPr/>
            </p:nvSpPr>
            <p:spPr bwMode="auto">
              <a:xfrm flipH="1">
                <a:off x="565150" y="1209675"/>
                <a:ext cx="692150" cy="1169988"/>
              </a:xfrm>
              <a:prstGeom prst="parallelogram">
                <a:avLst>
                  <a:gd name="adj" fmla="val 71848"/>
                </a:avLst>
              </a:prstGeom>
              <a:solidFill>
                <a:srgbClr val="08155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 name="Parallélogramme 17">
                <a:extLst>
                  <a:ext uri="{FF2B5EF4-FFF2-40B4-BE49-F238E27FC236}">
                    <a16:creationId xmlns:a16="http://schemas.microsoft.com/office/drawing/2014/main" id="{52C8D655-F6E3-3907-7DC9-EB068537F158}"/>
                  </a:ext>
                </a:extLst>
              </p:cNvPr>
              <p:cNvSpPr/>
              <p:nvPr/>
            </p:nvSpPr>
            <p:spPr bwMode="auto">
              <a:xfrm flipH="1">
                <a:off x="187325" y="1209675"/>
                <a:ext cx="690563" cy="1169988"/>
              </a:xfrm>
              <a:prstGeom prst="parallelogram">
                <a:avLst>
                  <a:gd name="adj" fmla="val 71848"/>
                </a:avLst>
              </a:prstGeom>
              <a:solidFill>
                <a:srgbClr val="08155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grpSp>
          <p:nvGrpSpPr>
            <p:cNvPr id="9" name="Grouper 26">
              <a:extLst>
                <a:ext uri="{FF2B5EF4-FFF2-40B4-BE49-F238E27FC236}">
                  <a16:creationId xmlns:a16="http://schemas.microsoft.com/office/drawing/2014/main" id="{4FBA607F-0FE2-B03D-EBF2-F6DDCC6121AE}"/>
                </a:ext>
              </a:extLst>
            </p:cNvPr>
            <p:cNvGrpSpPr>
              <a:grpSpLocks/>
            </p:cNvGrpSpPr>
            <p:nvPr/>
          </p:nvGrpSpPr>
          <p:grpSpPr bwMode="auto">
            <a:xfrm>
              <a:off x="0" y="2379663"/>
              <a:ext cx="1447800" cy="1168400"/>
              <a:chOff x="0" y="2379663"/>
              <a:chExt cx="1447800" cy="1168400"/>
            </a:xfrm>
          </p:grpSpPr>
          <p:sp>
            <p:nvSpPr>
              <p:cNvPr id="10" name="Parallélogramme 12">
                <a:extLst>
                  <a:ext uri="{FF2B5EF4-FFF2-40B4-BE49-F238E27FC236}">
                    <a16:creationId xmlns:a16="http://schemas.microsoft.com/office/drawing/2014/main" id="{7F6FE411-8E36-37F0-48C6-6E0E4F58DB17}"/>
                  </a:ext>
                </a:extLst>
              </p:cNvPr>
              <p:cNvSpPr/>
              <p:nvPr/>
            </p:nvSpPr>
            <p:spPr bwMode="auto">
              <a:xfrm flipH="1" flipV="1">
                <a:off x="757238" y="2379663"/>
                <a:ext cx="690562" cy="1168400"/>
              </a:xfrm>
              <a:prstGeom prst="parallelogram">
                <a:avLst>
                  <a:gd name="adj" fmla="val 71848"/>
                </a:avLst>
              </a:prstGeom>
              <a:solidFill>
                <a:srgbClr val="08155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1" name="Parallélogramme 13">
                <a:extLst>
                  <a:ext uri="{FF2B5EF4-FFF2-40B4-BE49-F238E27FC236}">
                    <a16:creationId xmlns:a16="http://schemas.microsoft.com/office/drawing/2014/main" id="{26C47A33-8730-B0A7-9F43-C03B2ECA8E65}"/>
                  </a:ext>
                </a:extLst>
              </p:cNvPr>
              <p:cNvSpPr/>
              <p:nvPr/>
            </p:nvSpPr>
            <p:spPr bwMode="auto">
              <a:xfrm flipH="1" flipV="1">
                <a:off x="377825" y="2379663"/>
                <a:ext cx="692150" cy="1168400"/>
              </a:xfrm>
              <a:prstGeom prst="parallelogram">
                <a:avLst>
                  <a:gd name="adj" fmla="val 71848"/>
                </a:avLst>
              </a:prstGeom>
              <a:solidFill>
                <a:srgbClr val="08155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2" name="Parallélogramme 14">
                <a:extLst>
                  <a:ext uri="{FF2B5EF4-FFF2-40B4-BE49-F238E27FC236}">
                    <a16:creationId xmlns:a16="http://schemas.microsoft.com/office/drawing/2014/main" id="{28C92D5A-55F9-7CE9-BFA1-9980F3E7079C}"/>
                  </a:ext>
                </a:extLst>
              </p:cNvPr>
              <p:cNvSpPr/>
              <p:nvPr/>
            </p:nvSpPr>
            <p:spPr bwMode="auto">
              <a:xfrm flipH="1" flipV="1">
                <a:off x="0" y="2379663"/>
                <a:ext cx="692150" cy="1168400"/>
              </a:xfrm>
              <a:prstGeom prst="parallelogram">
                <a:avLst>
                  <a:gd name="adj" fmla="val 71848"/>
                </a:avLst>
              </a:prstGeom>
              <a:solidFill>
                <a:srgbClr val="08155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grpSp>
      <p:grpSp>
        <p:nvGrpSpPr>
          <p:cNvPr id="16" name="Grouper 30">
            <a:extLst>
              <a:ext uri="{FF2B5EF4-FFF2-40B4-BE49-F238E27FC236}">
                <a16:creationId xmlns:a16="http://schemas.microsoft.com/office/drawing/2014/main" id="{99F7C915-A340-E927-4147-46D266B8D6F7}"/>
              </a:ext>
            </a:extLst>
          </p:cNvPr>
          <p:cNvGrpSpPr>
            <a:grpSpLocks/>
          </p:cNvGrpSpPr>
          <p:nvPr/>
        </p:nvGrpSpPr>
        <p:grpSpPr bwMode="auto">
          <a:xfrm>
            <a:off x="7508875" y="1209675"/>
            <a:ext cx="1635125" cy="2338388"/>
            <a:chOff x="7508875" y="1209675"/>
            <a:chExt cx="1635125" cy="2338388"/>
          </a:xfrm>
        </p:grpSpPr>
        <p:grpSp>
          <p:nvGrpSpPr>
            <p:cNvPr id="17" name="Grouper 29">
              <a:extLst>
                <a:ext uri="{FF2B5EF4-FFF2-40B4-BE49-F238E27FC236}">
                  <a16:creationId xmlns:a16="http://schemas.microsoft.com/office/drawing/2014/main" id="{109A2FBB-B75D-169A-EF0F-822B4B2AE078}"/>
                </a:ext>
              </a:extLst>
            </p:cNvPr>
            <p:cNvGrpSpPr>
              <a:grpSpLocks/>
            </p:cNvGrpSpPr>
            <p:nvPr/>
          </p:nvGrpSpPr>
          <p:grpSpPr bwMode="auto">
            <a:xfrm>
              <a:off x="7508875" y="2379663"/>
              <a:ext cx="1447800" cy="1168400"/>
              <a:chOff x="7508875" y="2379663"/>
              <a:chExt cx="1447800" cy="1168400"/>
            </a:xfrm>
          </p:grpSpPr>
          <p:sp>
            <p:nvSpPr>
              <p:cNvPr id="22" name="Parallélogramme 24">
                <a:extLst>
                  <a:ext uri="{FF2B5EF4-FFF2-40B4-BE49-F238E27FC236}">
                    <a16:creationId xmlns:a16="http://schemas.microsoft.com/office/drawing/2014/main" id="{ADC84E0C-57C1-942F-ECA3-231C6E777536}"/>
                  </a:ext>
                </a:extLst>
              </p:cNvPr>
              <p:cNvSpPr/>
              <p:nvPr/>
            </p:nvSpPr>
            <p:spPr bwMode="auto">
              <a:xfrm flipV="1">
                <a:off x="7508875" y="2379663"/>
                <a:ext cx="692150" cy="1168400"/>
              </a:xfrm>
              <a:prstGeom prst="parallelogram">
                <a:avLst>
                  <a:gd name="adj" fmla="val 71848"/>
                </a:avLst>
              </a:prstGeom>
              <a:solidFill>
                <a:srgbClr val="08155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3" name="Parallélogramme 25">
                <a:extLst>
                  <a:ext uri="{FF2B5EF4-FFF2-40B4-BE49-F238E27FC236}">
                    <a16:creationId xmlns:a16="http://schemas.microsoft.com/office/drawing/2014/main" id="{C408A38E-B844-D548-4F05-53BDF11033E1}"/>
                  </a:ext>
                </a:extLst>
              </p:cNvPr>
              <p:cNvSpPr/>
              <p:nvPr/>
            </p:nvSpPr>
            <p:spPr bwMode="auto">
              <a:xfrm flipV="1">
                <a:off x="7886700" y="2379663"/>
                <a:ext cx="692150" cy="1168400"/>
              </a:xfrm>
              <a:prstGeom prst="parallelogram">
                <a:avLst>
                  <a:gd name="adj" fmla="val 71848"/>
                </a:avLst>
              </a:prstGeom>
              <a:solidFill>
                <a:srgbClr val="08155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4" name="Parallélogramme 26">
                <a:extLst>
                  <a:ext uri="{FF2B5EF4-FFF2-40B4-BE49-F238E27FC236}">
                    <a16:creationId xmlns:a16="http://schemas.microsoft.com/office/drawing/2014/main" id="{A5F719F0-B780-7FF9-05C0-791A3C9F0196}"/>
                  </a:ext>
                </a:extLst>
              </p:cNvPr>
              <p:cNvSpPr/>
              <p:nvPr/>
            </p:nvSpPr>
            <p:spPr bwMode="auto">
              <a:xfrm flipV="1">
                <a:off x="8266113" y="2379663"/>
                <a:ext cx="690562" cy="1168400"/>
              </a:xfrm>
              <a:prstGeom prst="parallelogram">
                <a:avLst>
                  <a:gd name="adj" fmla="val 71848"/>
                </a:avLst>
              </a:prstGeom>
              <a:solidFill>
                <a:srgbClr val="08155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grpSp>
          <p:nvGrpSpPr>
            <p:cNvPr id="18" name="Grouper 28">
              <a:extLst>
                <a:ext uri="{FF2B5EF4-FFF2-40B4-BE49-F238E27FC236}">
                  <a16:creationId xmlns:a16="http://schemas.microsoft.com/office/drawing/2014/main" id="{1857B3A3-A96D-AAFF-350F-D278FBDAB997}"/>
                </a:ext>
              </a:extLst>
            </p:cNvPr>
            <p:cNvGrpSpPr>
              <a:grpSpLocks/>
            </p:cNvGrpSpPr>
            <p:nvPr/>
          </p:nvGrpSpPr>
          <p:grpSpPr bwMode="auto">
            <a:xfrm>
              <a:off x="7696200" y="1209675"/>
              <a:ext cx="1447800" cy="1169988"/>
              <a:chOff x="7696200" y="1209675"/>
              <a:chExt cx="1447800" cy="1169988"/>
            </a:xfrm>
          </p:grpSpPr>
          <p:sp>
            <p:nvSpPr>
              <p:cNvPr id="19" name="Parallélogramme 21">
                <a:extLst>
                  <a:ext uri="{FF2B5EF4-FFF2-40B4-BE49-F238E27FC236}">
                    <a16:creationId xmlns:a16="http://schemas.microsoft.com/office/drawing/2014/main" id="{00918C8B-3300-21C2-2391-B850FEB5CAA2}"/>
                  </a:ext>
                </a:extLst>
              </p:cNvPr>
              <p:cNvSpPr/>
              <p:nvPr/>
            </p:nvSpPr>
            <p:spPr bwMode="auto">
              <a:xfrm>
                <a:off x="7696200" y="1209675"/>
                <a:ext cx="690563" cy="1169988"/>
              </a:xfrm>
              <a:prstGeom prst="parallelogram">
                <a:avLst>
                  <a:gd name="adj" fmla="val 71848"/>
                </a:avLst>
              </a:prstGeom>
              <a:solidFill>
                <a:srgbClr val="08155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0" name="Parallélogramme 22">
                <a:extLst>
                  <a:ext uri="{FF2B5EF4-FFF2-40B4-BE49-F238E27FC236}">
                    <a16:creationId xmlns:a16="http://schemas.microsoft.com/office/drawing/2014/main" id="{58DA2A35-3234-2268-AFF3-EEBB663ADA4F}"/>
                  </a:ext>
                </a:extLst>
              </p:cNvPr>
              <p:cNvSpPr/>
              <p:nvPr/>
            </p:nvSpPr>
            <p:spPr bwMode="auto">
              <a:xfrm>
                <a:off x="8074025" y="1209675"/>
                <a:ext cx="692150" cy="1169988"/>
              </a:xfrm>
              <a:prstGeom prst="parallelogram">
                <a:avLst>
                  <a:gd name="adj" fmla="val 71848"/>
                </a:avLst>
              </a:prstGeom>
              <a:solidFill>
                <a:srgbClr val="08155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1" name="Parallélogramme 23">
                <a:extLst>
                  <a:ext uri="{FF2B5EF4-FFF2-40B4-BE49-F238E27FC236}">
                    <a16:creationId xmlns:a16="http://schemas.microsoft.com/office/drawing/2014/main" id="{449CA371-12F8-B61E-03CA-80FAA60A13FA}"/>
                  </a:ext>
                </a:extLst>
              </p:cNvPr>
              <p:cNvSpPr/>
              <p:nvPr/>
            </p:nvSpPr>
            <p:spPr bwMode="auto">
              <a:xfrm>
                <a:off x="8451850" y="1209675"/>
                <a:ext cx="692150" cy="1169988"/>
              </a:xfrm>
              <a:prstGeom prst="parallelogram">
                <a:avLst>
                  <a:gd name="adj" fmla="val 71848"/>
                </a:avLst>
              </a:prstGeom>
              <a:solidFill>
                <a:srgbClr val="08155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grpSp>
      <p:pic>
        <p:nvPicPr>
          <p:cNvPr id="25" name="Image 7" title="Site Web de la Région Ile de France">
            <a:hlinkClick r:id="rId2" tooltip="Région Ïle-de-France"/>
            <a:extLst>
              <a:ext uri="{FF2B5EF4-FFF2-40B4-BE49-F238E27FC236}">
                <a16:creationId xmlns:a16="http://schemas.microsoft.com/office/drawing/2014/main" id="{45C4A2F5-03CB-0809-6748-1A14036BB5D2}"/>
              </a:ext>
            </a:extLst>
          </p:cNvPr>
          <p:cNvPicPr>
            <a:picLocks noChangeAspect="1"/>
          </p:cNvPicPr>
          <p:nvPr/>
        </p:nvPicPr>
        <p:blipFill>
          <a:blip r:embed="rId3"/>
          <a:srcRect/>
          <a:stretch>
            <a:fillRect/>
          </a:stretch>
        </p:blipFill>
        <p:spPr bwMode="auto">
          <a:xfrm>
            <a:off x="0" y="4684713"/>
            <a:ext cx="1260475" cy="458787"/>
          </a:xfrm>
          <a:prstGeom prst="rect">
            <a:avLst/>
          </a:prstGeom>
          <a:noFill/>
          <a:ln>
            <a:noFill/>
          </a:ln>
        </p:spPr>
      </p:pic>
      <p:sp>
        <p:nvSpPr>
          <p:cNvPr id="2" name="Titre 1"/>
          <p:cNvSpPr>
            <a:spLocks noGrp="1"/>
          </p:cNvSpPr>
          <p:nvPr>
            <p:ph type="title"/>
          </p:nvPr>
        </p:nvSpPr>
        <p:spPr>
          <a:xfrm>
            <a:off x="722313" y="2320471"/>
            <a:ext cx="7772400" cy="1236083"/>
          </a:xfrm>
        </p:spPr>
        <p:txBody>
          <a:bodyPr anchor="t"/>
          <a:lstStyle>
            <a:lvl1pPr algn="ctr">
              <a:defRPr sz="2800" b="0" i="0" cap="none" baseline="0">
                <a:solidFill>
                  <a:schemeClr val="bg1"/>
                </a:solidFill>
              </a:defRPr>
            </a:lvl1pPr>
          </a:lstStyle>
          <a:p>
            <a:r>
              <a:rPr lang="fr-FR"/>
              <a:t>Modifiez le style du titre</a:t>
            </a:r>
          </a:p>
        </p:txBody>
      </p:sp>
      <p:sp>
        <p:nvSpPr>
          <p:cNvPr id="3" name="Espace réservé du texte 2"/>
          <p:cNvSpPr>
            <a:spLocks noGrp="1"/>
          </p:cNvSpPr>
          <p:nvPr>
            <p:ph type="body" idx="1"/>
          </p:nvPr>
        </p:nvSpPr>
        <p:spPr>
          <a:xfrm>
            <a:off x="4212000" y="1496114"/>
            <a:ext cx="720000" cy="720000"/>
          </a:xfrm>
          <a:solidFill>
            <a:schemeClr val="accent1"/>
          </a:solidFill>
        </p:spPr>
        <p:txBody>
          <a:bodyPr lIns="0" tIns="0" rIns="0" bIns="46800" anchor="ctr"/>
          <a:lstStyle>
            <a:lvl1pPr marL="0" indent="0" algn="ctr">
              <a:spcBef>
                <a:spcPts val="0"/>
              </a:spcBef>
              <a:buNone/>
              <a:defRPr sz="3600" b="1" i="1" baseline="0">
                <a:solidFill>
                  <a:schemeClr val="bg1"/>
                </a:solidFill>
                <a:latin typeface="Time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26" name="Espace réservé du pied de page 4">
            <a:extLst>
              <a:ext uri="{FF2B5EF4-FFF2-40B4-BE49-F238E27FC236}">
                <a16:creationId xmlns:a16="http://schemas.microsoft.com/office/drawing/2014/main" id="{E2BA4D75-BC6D-EB5C-BB8D-D25EE7FF2943}"/>
              </a:ext>
            </a:extLst>
          </p:cNvPr>
          <p:cNvSpPr>
            <a:spLocks noGrp="1"/>
          </p:cNvSpPr>
          <p:nvPr>
            <p:ph type="ftr" sz="quarter" idx="10"/>
          </p:nvPr>
        </p:nvSpPr>
        <p:spPr/>
        <p:txBody>
          <a:bodyPr/>
          <a:lstStyle>
            <a:lvl1pPr>
              <a:defRPr/>
            </a:lvl1pPr>
          </a:lstStyle>
          <a:p>
            <a:pPr>
              <a:defRPr/>
            </a:pPr>
            <a:endParaRPr lang="fr-FR"/>
          </a:p>
        </p:txBody>
      </p:sp>
      <p:sp>
        <p:nvSpPr>
          <p:cNvPr id="27" name="Espace réservé du numéro de diapositive 5">
            <a:extLst>
              <a:ext uri="{FF2B5EF4-FFF2-40B4-BE49-F238E27FC236}">
                <a16:creationId xmlns:a16="http://schemas.microsoft.com/office/drawing/2014/main" id="{E8128398-1EC8-30BA-1A1A-E7787EDBD7DD}"/>
              </a:ext>
            </a:extLst>
          </p:cNvPr>
          <p:cNvSpPr>
            <a:spLocks noGrp="1"/>
          </p:cNvSpPr>
          <p:nvPr>
            <p:ph type="sldNum" sz="quarter" idx="11"/>
          </p:nvPr>
        </p:nvSpPr>
        <p:spPr/>
        <p:txBody>
          <a:bodyPr/>
          <a:lstStyle>
            <a:lvl1pPr>
              <a:defRPr/>
            </a:lvl1pPr>
          </a:lstStyle>
          <a:p>
            <a:pPr>
              <a:defRPr/>
            </a:pPr>
            <a:fld id="{A4C40BC4-86AC-43F5-BC7E-FDF516CA4656}" type="slidenum">
              <a:rPr lang="fr-FR" altLang="fr-FR"/>
              <a:pPr>
                <a:defRPr/>
              </a:pPr>
              <a:t>‹N°›</a:t>
            </a:fld>
            <a:endParaRPr lang="fr-FR" altLang="fr-FR"/>
          </a:p>
        </p:txBody>
      </p:sp>
    </p:spTree>
    <p:extLst>
      <p:ext uri="{BB962C8B-B14F-4D97-AF65-F5344CB8AC3E}">
        <p14:creationId xmlns:p14="http://schemas.microsoft.com/office/powerpoint/2010/main" val="2542903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EBD1BE-8DEA-8DC5-3B21-71C2C4B04419}"/>
              </a:ext>
            </a:extLst>
          </p:cNvPr>
          <p:cNvSpPr/>
          <p:nvPr/>
        </p:nvSpPr>
        <p:spPr>
          <a:xfrm>
            <a:off x="0" y="4683125"/>
            <a:ext cx="9144000" cy="460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p>
        </p:txBody>
      </p:sp>
      <p:pic>
        <p:nvPicPr>
          <p:cNvPr id="6" name="Image 7" title="Site Web de la Région Ile de France">
            <a:hlinkClick r:id="rId2" tooltip="Région Ïle-de-France"/>
            <a:extLst>
              <a:ext uri="{FF2B5EF4-FFF2-40B4-BE49-F238E27FC236}">
                <a16:creationId xmlns:a16="http://schemas.microsoft.com/office/drawing/2014/main" id="{C905BE39-061D-FE71-B556-D06EC3514521}"/>
              </a:ext>
            </a:extLst>
          </p:cNvPr>
          <p:cNvPicPr>
            <a:picLocks noChangeAspect="1"/>
          </p:cNvPicPr>
          <p:nvPr/>
        </p:nvPicPr>
        <p:blipFill>
          <a:blip r:embed="rId3"/>
          <a:srcRect/>
          <a:stretch>
            <a:fillRect/>
          </a:stretch>
        </p:blipFill>
        <p:spPr bwMode="auto">
          <a:xfrm>
            <a:off x="0" y="4684713"/>
            <a:ext cx="1260475" cy="458787"/>
          </a:xfrm>
          <a:prstGeom prst="rect">
            <a:avLst/>
          </a:prstGeom>
          <a:noFill/>
          <a:ln>
            <a:noFill/>
          </a:ln>
        </p:spPr>
      </p:pic>
      <p:sp>
        <p:nvSpPr>
          <p:cNvPr id="2" name="Titre 1"/>
          <p:cNvSpPr>
            <a:spLocks noGrp="1"/>
          </p:cNvSpPr>
          <p:nvPr>
            <p:ph type="title"/>
          </p:nvPr>
        </p:nvSpPr>
        <p:spPr>
          <a:xfrm>
            <a:off x="683568" y="206375"/>
            <a:ext cx="7776000" cy="857250"/>
          </a:xfrm>
        </p:spPr>
        <p:txBody>
          <a:bodyPr/>
          <a:lstStyle/>
          <a:p>
            <a:r>
              <a:rPr lang="fr-FR"/>
              <a:t>Modifiez le style du titre</a:t>
            </a:r>
          </a:p>
        </p:txBody>
      </p:sp>
      <p:sp>
        <p:nvSpPr>
          <p:cNvPr id="3" name="Espace réservé du contenu 2"/>
          <p:cNvSpPr>
            <a:spLocks noGrp="1"/>
          </p:cNvSpPr>
          <p:nvPr>
            <p:ph sz="half" idx="1"/>
          </p:nvPr>
        </p:nvSpPr>
        <p:spPr>
          <a:xfrm>
            <a:off x="684000" y="1220399"/>
            <a:ext cx="3708000" cy="337889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751568" y="1220399"/>
            <a:ext cx="3708000" cy="337889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pied de page 4">
            <a:extLst>
              <a:ext uri="{FF2B5EF4-FFF2-40B4-BE49-F238E27FC236}">
                <a16:creationId xmlns:a16="http://schemas.microsoft.com/office/drawing/2014/main" id="{8E61037A-287D-575A-E25A-5A8CF8FF9FA2}"/>
              </a:ext>
            </a:extLst>
          </p:cNvPr>
          <p:cNvSpPr>
            <a:spLocks noGrp="1"/>
          </p:cNvSpPr>
          <p:nvPr>
            <p:ph type="ftr" sz="quarter" idx="10"/>
          </p:nvPr>
        </p:nvSpPr>
        <p:spPr/>
        <p:txBody>
          <a:bodyPr/>
          <a:lstStyle>
            <a:lvl1pPr>
              <a:defRPr/>
            </a:lvl1pPr>
          </a:lstStyle>
          <a:p>
            <a:pPr>
              <a:defRPr/>
            </a:pPr>
            <a:endParaRPr lang="fr-FR"/>
          </a:p>
        </p:txBody>
      </p:sp>
      <p:sp>
        <p:nvSpPr>
          <p:cNvPr id="8" name="Espace réservé du numéro de diapositive 5">
            <a:extLst>
              <a:ext uri="{FF2B5EF4-FFF2-40B4-BE49-F238E27FC236}">
                <a16:creationId xmlns:a16="http://schemas.microsoft.com/office/drawing/2014/main" id="{56485012-3CED-E200-66F2-E9F5E10AE5E5}"/>
              </a:ext>
            </a:extLst>
          </p:cNvPr>
          <p:cNvSpPr>
            <a:spLocks noGrp="1"/>
          </p:cNvSpPr>
          <p:nvPr>
            <p:ph type="sldNum" sz="quarter" idx="11"/>
          </p:nvPr>
        </p:nvSpPr>
        <p:spPr/>
        <p:txBody>
          <a:bodyPr/>
          <a:lstStyle>
            <a:lvl1pPr>
              <a:defRPr/>
            </a:lvl1pPr>
          </a:lstStyle>
          <a:p>
            <a:pPr>
              <a:defRPr/>
            </a:pPr>
            <a:fld id="{1F70B65E-F296-4213-899E-59522531A841}" type="slidenum">
              <a:rPr lang="fr-FR" altLang="fr-FR"/>
              <a:pPr>
                <a:defRPr/>
              </a:pPr>
              <a:t>‹N°›</a:t>
            </a:fld>
            <a:endParaRPr lang="fr-FR" altLang="fr-FR"/>
          </a:p>
        </p:txBody>
      </p:sp>
    </p:spTree>
    <p:extLst>
      <p:ext uri="{BB962C8B-B14F-4D97-AF65-F5344CB8AC3E}">
        <p14:creationId xmlns:p14="http://schemas.microsoft.com/office/powerpoint/2010/main" val="1732337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A083E6-B24B-5530-E1B4-56E8E4B36AF6}"/>
              </a:ext>
            </a:extLst>
          </p:cNvPr>
          <p:cNvSpPr/>
          <p:nvPr/>
        </p:nvSpPr>
        <p:spPr>
          <a:xfrm>
            <a:off x="0" y="4683125"/>
            <a:ext cx="9144000" cy="460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p>
        </p:txBody>
      </p:sp>
      <p:pic>
        <p:nvPicPr>
          <p:cNvPr id="8" name="Image 7" title="Site Web de la Région Ile de France">
            <a:hlinkClick r:id="rId2" tooltip="Région Ïle-de-France"/>
            <a:extLst>
              <a:ext uri="{FF2B5EF4-FFF2-40B4-BE49-F238E27FC236}">
                <a16:creationId xmlns:a16="http://schemas.microsoft.com/office/drawing/2014/main" id="{A10600ED-55F1-93F6-D074-C4EBD0E24137}"/>
              </a:ext>
            </a:extLst>
          </p:cNvPr>
          <p:cNvPicPr>
            <a:picLocks noChangeAspect="1"/>
          </p:cNvPicPr>
          <p:nvPr/>
        </p:nvPicPr>
        <p:blipFill>
          <a:blip r:embed="rId3"/>
          <a:srcRect/>
          <a:stretch>
            <a:fillRect/>
          </a:stretch>
        </p:blipFill>
        <p:spPr bwMode="auto">
          <a:xfrm>
            <a:off x="0" y="4684713"/>
            <a:ext cx="1260475" cy="458787"/>
          </a:xfrm>
          <a:prstGeom prst="rect">
            <a:avLst/>
          </a:prstGeom>
          <a:noFill/>
          <a:ln>
            <a:noFill/>
          </a:ln>
        </p:spPr>
      </p:pic>
      <p:sp>
        <p:nvSpPr>
          <p:cNvPr id="2" name="Titre 1"/>
          <p:cNvSpPr>
            <a:spLocks noGrp="1"/>
          </p:cNvSpPr>
          <p:nvPr>
            <p:ph type="title"/>
          </p:nvPr>
        </p:nvSpPr>
        <p:spPr>
          <a:xfrm>
            <a:off x="684000" y="205979"/>
            <a:ext cx="7776000" cy="85725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84000" y="1151335"/>
            <a:ext cx="3708000" cy="479822"/>
          </a:xfrm>
          <a:solidFill>
            <a:schemeClr val="accent1"/>
          </a:solidFill>
        </p:spPr>
        <p:txBody>
          <a:bodyPr anchor="ctr"/>
          <a:lstStyle>
            <a:lvl1pPr marL="0" indent="0">
              <a:buNone/>
              <a:defRPr sz="2000" b="0" i="1">
                <a:solidFill>
                  <a:schemeClr val="bg1"/>
                </a:solidFill>
                <a:latin typeface="Times"/>
                <a:cs typeface="Times 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84000" y="1631156"/>
            <a:ext cx="3708000" cy="2963466"/>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752000" y="1151335"/>
            <a:ext cx="3708000" cy="479822"/>
          </a:xfrm>
          <a:solidFill>
            <a:schemeClr val="accent1"/>
          </a:solidFill>
        </p:spPr>
        <p:txBody>
          <a:bodyPr anchor="ctr"/>
          <a:lstStyle>
            <a:lvl1pPr marL="0" indent="0">
              <a:buNone/>
              <a:defRPr sz="2000" b="0" i="1">
                <a:solidFill>
                  <a:srgbClr val="FFFFFF"/>
                </a:solidFill>
                <a:latin typeface="Times"/>
                <a:cs typeface="Times 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752000" y="1631156"/>
            <a:ext cx="3708000" cy="2963466"/>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pied de page 4">
            <a:extLst>
              <a:ext uri="{FF2B5EF4-FFF2-40B4-BE49-F238E27FC236}">
                <a16:creationId xmlns:a16="http://schemas.microsoft.com/office/drawing/2014/main" id="{7C1E6F8E-0513-7403-C052-06F30A497596}"/>
              </a:ext>
            </a:extLst>
          </p:cNvPr>
          <p:cNvSpPr>
            <a:spLocks noGrp="1"/>
          </p:cNvSpPr>
          <p:nvPr>
            <p:ph type="ftr" sz="quarter" idx="10"/>
          </p:nvPr>
        </p:nvSpPr>
        <p:spPr/>
        <p:txBody>
          <a:bodyPr/>
          <a:lstStyle>
            <a:lvl1pPr>
              <a:defRPr/>
            </a:lvl1pPr>
          </a:lstStyle>
          <a:p>
            <a:pPr>
              <a:defRPr/>
            </a:pPr>
            <a:endParaRPr lang="fr-FR"/>
          </a:p>
        </p:txBody>
      </p:sp>
      <p:sp>
        <p:nvSpPr>
          <p:cNvPr id="10" name="Espace réservé du numéro de diapositive 5">
            <a:extLst>
              <a:ext uri="{FF2B5EF4-FFF2-40B4-BE49-F238E27FC236}">
                <a16:creationId xmlns:a16="http://schemas.microsoft.com/office/drawing/2014/main" id="{2776AF16-D2A1-EDC3-F2C3-DD575441B549}"/>
              </a:ext>
            </a:extLst>
          </p:cNvPr>
          <p:cNvSpPr>
            <a:spLocks noGrp="1"/>
          </p:cNvSpPr>
          <p:nvPr>
            <p:ph type="sldNum" sz="quarter" idx="11"/>
          </p:nvPr>
        </p:nvSpPr>
        <p:spPr/>
        <p:txBody>
          <a:bodyPr/>
          <a:lstStyle>
            <a:lvl1pPr>
              <a:defRPr/>
            </a:lvl1pPr>
          </a:lstStyle>
          <a:p>
            <a:pPr>
              <a:defRPr/>
            </a:pPr>
            <a:fld id="{EBB827F7-7407-499A-895C-6D36FF1EB5CF}" type="slidenum">
              <a:rPr lang="fr-FR" altLang="fr-FR"/>
              <a:pPr>
                <a:defRPr/>
              </a:pPr>
              <a:t>‹N°›</a:t>
            </a:fld>
            <a:endParaRPr lang="fr-FR" altLang="fr-FR"/>
          </a:p>
        </p:txBody>
      </p:sp>
    </p:spTree>
    <p:extLst>
      <p:ext uri="{BB962C8B-B14F-4D97-AF65-F5344CB8AC3E}">
        <p14:creationId xmlns:p14="http://schemas.microsoft.com/office/powerpoint/2010/main" val="866483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u avec légen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F0FE55-7B6C-1BF0-010C-2E76CE8F65EA}"/>
              </a:ext>
            </a:extLst>
          </p:cNvPr>
          <p:cNvSpPr/>
          <p:nvPr/>
        </p:nvSpPr>
        <p:spPr>
          <a:xfrm>
            <a:off x="0" y="0"/>
            <a:ext cx="4572000" cy="46831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p>
        </p:txBody>
      </p:sp>
      <p:sp>
        <p:nvSpPr>
          <p:cNvPr id="3" name="Rectangle 2">
            <a:extLst>
              <a:ext uri="{FF2B5EF4-FFF2-40B4-BE49-F238E27FC236}">
                <a16:creationId xmlns:a16="http://schemas.microsoft.com/office/drawing/2014/main" id="{64989DD3-26A5-340A-7F88-67ECF20DB1CC}"/>
              </a:ext>
            </a:extLst>
          </p:cNvPr>
          <p:cNvSpPr/>
          <p:nvPr/>
        </p:nvSpPr>
        <p:spPr>
          <a:xfrm>
            <a:off x="0" y="4683125"/>
            <a:ext cx="9144000" cy="460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p>
        </p:txBody>
      </p:sp>
      <p:pic>
        <p:nvPicPr>
          <p:cNvPr id="4" name="Image 8" title="Site Web de la Région Ile de France">
            <a:hlinkClick r:id="rId2" tooltip="Région Ïle-de-France"/>
            <a:extLst>
              <a:ext uri="{FF2B5EF4-FFF2-40B4-BE49-F238E27FC236}">
                <a16:creationId xmlns:a16="http://schemas.microsoft.com/office/drawing/2014/main" id="{74210F77-AFC0-4818-1570-7D73AAC619D3}"/>
              </a:ext>
            </a:extLst>
          </p:cNvPr>
          <p:cNvPicPr>
            <a:picLocks noChangeAspect="1"/>
          </p:cNvPicPr>
          <p:nvPr/>
        </p:nvPicPr>
        <p:blipFill>
          <a:blip r:embed="rId3"/>
          <a:srcRect/>
          <a:stretch>
            <a:fillRect/>
          </a:stretch>
        </p:blipFill>
        <p:spPr bwMode="auto">
          <a:xfrm>
            <a:off x="0" y="4684713"/>
            <a:ext cx="1260475" cy="458787"/>
          </a:xfrm>
          <a:prstGeom prst="rect">
            <a:avLst/>
          </a:prstGeom>
          <a:noFill/>
          <a:ln>
            <a:noFill/>
          </a:ln>
        </p:spPr>
      </p:pic>
      <p:sp>
        <p:nvSpPr>
          <p:cNvPr id="6" name="Espace réservé du contenu 5"/>
          <p:cNvSpPr>
            <a:spLocks noGrp="1"/>
          </p:cNvSpPr>
          <p:nvPr>
            <p:ph sz="quarter" idx="4"/>
          </p:nvPr>
        </p:nvSpPr>
        <p:spPr>
          <a:xfrm>
            <a:off x="4931999" y="359999"/>
            <a:ext cx="3852000" cy="4324713"/>
          </a:xfrm>
          <a:noFill/>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Titre 1"/>
          <p:cNvSpPr>
            <a:spLocks noGrp="1"/>
          </p:cNvSpPr>
          <p:nvPr>
            <p:ph type="title"/>
          </p:nvPr>
        </p:nvSpPr>
        <p:spPr>
          <a:xfrm>
            <a:off x="420688" y="359999"/>
            <a:ext cx="3657600" cy="1346401"/>
          </a:xfrm>
        </p:spPr>
        <p:txBody>
          <a:bodyPr anchor="b"/>
          <a:lstStyle>
            <a:lvl1pPr algn="ctr">
              <a:defRPr sz="2200" b="1"/>
            </a:lvl1pPr>
          </a:lstStyle>
          <a:p>
            <a:r>
              <a:rPr lang="fr-FR"/>
              <a:t>Modifiez le style du titre</a:t>
            </a:r>
          </a:p>
        </p:txBody>
      </p:sp>
      <p:sp>
        <p:nvSpPr>
          <p:cNvPr id="14" name="Espace réservé du texte 3"/>
          <p:cNvSpPr>
            <a:spLocks noGrp="1"/>
          </p:cNvSpPr>
          <p:nvPr>
            <p:ph type="body" sz="half" idx="2"/>
          </p:nvPr>
        </p:nvSpPr>
        <p:spPr>
          <a:xfrm>
            <a:off x="420688" y="1706400"/>
            <a:ext cx="3657600" cy="2892894"/>
          </a:xfrm>
        </p:spPr>
        <p:txBody>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u pied de page 4">
            <a:extLst>
              <a:ext uri="{FF2B5EF4-FFF2-40B4-BE49-F238E27FC236}">
                <a16:creationId xmlns:a16="http://schemas.microsoft.com/office/drawing/2014/main" id="{BD74FDD9-CE0B-DB70-5973-A0862D52F5BC}"/>
              </a:ext>
            </a:extLst>
          </p:cNvPr>
          <p:cNvSpPr>
            <a:spLocks noGrp="1"/>
          </p:cNvSpPr>
          <p:nvPr>
            <p:ph type="ftr" sz="quarter" idx="10"/>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BA3D4EBB-DF68-7945-0441-357440F6E04E}"/>
              </a:ext>
            </a:extLst>
          </p:cNvPr>
          <p:cNvSpPr>
            <a:spLocks noGrp="1"/>
          </p:cNvSpPr>
          <p:nvPr>
            <p:ph type="sldNum" sz="quarter" idx="11"/>
          </p:nvPr>
        </p:nvSpPr>
        <p:spPr/>
        <p:txBody>
          <a:bodyPr/>
          <a:lstStyle>
            <a:lvl1pPr>
              <a:defRPr/>
            </a:lvl1pPr>
          </a:lstStyle>
          <a:p>
            <a:pPr>
              <a:defRPr/>
            </a:pPr>
            <a:fld id="{A1D3B571-AEC0-4C0A-AC32-7E754D721E98}" type="slidenum">
              <a:rPr lang="fr-FR" altLang="fr-FR"/>
              <a:pPr>
                <a:defRPr/>
              </a:pPr>
              <a:t>‹N°›</a:t>
            </a:fld>
            <a:endParaRPr lang="fr-FR" altLang="fr-FR"/>
          </a:p>
        </p:txBody>
      </p:sp>
    </p:spTree>
    <p:extLst>
      <p:ext uri="{BB962C8B-B14F-4D97-AF65-F5344CB8AC3E}">
        <p14:creationId xmlns:p14="http://schemas.microsoft.com/office/powerpoint/2010/main" val="2410901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avec légende">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DDC95E0-4FC1-C58B-C0CD-33CCB5EC3E6A}"/>
              </a:ext>
            </a:extLst>
          </p:cNvPr>
          <p:cNvSpPr/>
          <p:nvPr/>
        </p:nvSpPr>
        <p:spPr>
          <a:xfrm>
            <a:off x="0" y="4683125"/>
            <a:ext cx="9144000" cy="460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p>
        </p:txBody>
      </p:sp>
      <p:pic>
        <p:nvPicPr>
          <p:cNvPr id="6" name="Image 7" title="Site Web de la Région Ile de France">
            <a:hlinkClick r:id="rId2" tooltip="Région Ïle-de-France"/>
            <a:extLst>
              <a:ext uri="{FF2B5EF4-FFF2-40B4-BE49-F238E27FC236}">
                <a16:creationId xmlns:a16="http://schemas.microsoft.com/office/drawing/2014/main" id="{D85B2094-E3D0-12A7-B820-DCFA95ACD86C}"/>
              </a:ext>
            </a:extLst>
          </p:cNvPr>
          <p:cNvPicPr>
            <a:picLocks noChangeAspect="1"/>
          </p:cNvPicPr>
          <p:nvPr/>
        </p:nvPicPr>
        <p:blipFill>
          <a:blip r:embed="rId3"/>
          <a:srcRect/>
          <a:stretch>
            <a:fillRect/>
          </a:stretch>
        </p:blipFill>
        <p:spPr bwMode="auto">
          <a:xfrm>
            <a:off x="0" y="4684713"/>
            <a:ext cx="1260475" cy="458787"/>
          </a:xfrm>
          <a:prstGeom prst="rect">
            <a:avLst/>
          </a:prstGeom>
          <a:noFill/>
          <a:ln>
            <a:noFill/>
          </a:ln>
        </p:spPr>
      </p:pic>
      <p:sp>
        <p:nvSpPr>
          <p:cNvPr id="2" name="Titre 1"/>
          <p:cNvSpPr>
            <a:spLocks noGrp="1"/>
          </p:cNvSpPr>
          <p:nvPr>
            <p:ph type="title"/>
          </p:nvPr>
        </p:nvSpPr>
        <p:spPr>
          <a:xfrm>
            <a:off x="5029200" y="359999"/>
            <a:ext cx="3657600" cy="1347655"/>
          </a:xfrm>
        </p:spPr>
        <p:txBody>
          <a:bodyPr anchor="b"/>
          <a:lstStyle>
            <a:lvl1pPr algn="ctr">
              <a:defRPr sz="2200" b="1">
                <a:solidFill>
                  <a:schemeClr val="bg1"/>
                </a:solidFill>
              </a:defRPr>
            </a:lvl1pPr>
          </a:lstStyle>
          <a:p>
            <a:r>
              <a:rPr lang="fr-FR"/>
              <a:t>Modifiez le style du titre</a:t>
            </a:r>
          </a:p>
        </p:txBody>
      </p:sp>
      <p:sp>
        <p:nvSpPr>
          <p:cNvPr id="3" name="Espace réservé pour une image  2"/>
          <p:cNvSpPr>
            <a:spLocks noGrp="1"/>
          </p:cNvSpPr>
          <p:nvPr>
            <p:ph type="pic" idx="1"/>
          </p:nvPr>
        </p:nvSpPr>
        <p:spPr>
          <a:xfrm>
            <a:off x="0" y="0"/>
            <a:ext cx="4572000" cy="4687200"/>
          </a:xfrm>
          <a:solidFill>
            <a:schemeClr val="bg1"/>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5029200" y="1707653"/>
            <a:ext cx="3657600" cy="2873871"/>
          </a:xfrm>
        </p:spPr>
        <p:txBody>
          <a:bodyPr/>
          <a:lstStyle>
            <a:lvl1pPr marL="0" indent="0" algn="ctr">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Espace réservé du pied de page 4">
            <a:extLst>
              <a:ext uri="{FF2B5EF4-FFF2-40B4-BE49-F238E27FC236}">
                <a16:creationId xmlns:a16="http://schemas.microsoft.com/office/drawing/2014/main" id="{CFC7DCFD-4375-0812-B1DA-45C1D8ED9DEC}"/>
              </a:ext>
            </a:extLst>
          </p:cNvPr>
          <p:cNvSpPr>
            <a:spLocks noGrp="1"/>
          </p:cNvSpPr>
          <p:nvPr>
            <p:ph type="ftr" sz="quarter" idx="10"/>
          </p:nvPr>
        </p:nvSpPr>
        <p:spPr/>
        <p:txBody>
          <a:bodyPr/>
          <a:lstStyle>
            <a:lvl1pPr>
              <a:defRPr/>
            </a:lvl1pPr>
          </a:lstStyle>
          <a:p>
            <a:pPr>
              <a:defRPr/>
            </a:pPr>
            <a:endParaRPr lang="fr-FR"/>
          </a:p>
        </p:txBody>
      </p:sp>
      <p:sp>
        <p:nvSpPr>
          <p:cNvPr id="8" name="Espace réservé du numéro de diapositive 5">
            <a:extLst>
              <a:ext uri="{FF2B5EF4-FFF2-40B4-BE49-F238E27FC236}">
                <a16:creationId xmlns:a16="http://schemas.microsoft.com/office/drawing/2014/main" id="{176C1335-B7AD-59D0-EF0D-7545E1A232DF}"/>
              </a:ext>
            </a:extLst>
          </p:cNvPr>
          <p:cNvSpPr>
            <a:spLocks noGrp="1"/>
          </p:cNvSpPr>
          <p:nvPr>
            <p:ph type="sldNum" sz="quarter" idx="11"/>
          </p:nvPr>
        </p:nvSpPr>
        <p:spPr/>
        <p:txBody>
          <a:bodyPr/>
          <a:lstStyle>
            <a:lvl1pPr>
              <a:defRPr/>
            </a:lvl1pPr>
          </a:lstStyle>
          <a:p>
            <a:pPr>
              <a:defRPr/>
            </a:pPr>
            <a:fld id="{5C27814C-70A1-4863-99F4-BEC9A4347E47}" type="slidenum">
              <a:rPr lang="fr-FR" altLang="fr-FR"/>
              <a:pPr>
                <a:defRPr/>
              </a:pPr>
              <a:t>‹N°›</a:t>
            </a:fld>
            <a:endParaRPr lang="fr-FR" altLang="fr-FR"/>
          </a:p>
        </p:txBody>
      </p:sp>
    </p:spTree>
    <p:extLst>
      <p:ext uri="{BB962C8B-B14F-4D97-AF65-F5344CB8AC3E}">
        <p14:creationId xmlns:p14="http://schemas.microsoft.com/office/powerpoint/2010/main" val="1969330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Contacts">
    <p:bg>
      <p:bgPr>
        <a:solidFill>
          <a:schemeClr val="tx2"/>
        </a:solidFill>
        <a:effectLst/>
      </p:bgPr>
    </p:bg>
    <p:spTree>
      <p:nvGrpSpPr>
        <p:cNvPr id="1" name=""/>
        <p:cNvGrpSpPr/>
        <p:nvPr/>
      </p:nvGrpSpPr>
      <p:grpSpPr>
        <a:xfrm>
          <a:off x="0" y="0"/>
          <a:ext cx="0" cy="0"/>
          <a:chOff x="0" y="0"/>
          <a:chExt cx="0" cy="0"/>
        </a:xfrm>
      </p:grpSpPr>
      <p:grpSp>
        <p:nvGrpSpPr>
          <p:cNvPr id="3" name="Grouper 5">
            <a:extLst>
              <a:ext uri="{FF2B5EF4-FFF2-40B4-BE49-F238E27FC236}">
                <a16:creationId xmlns:a16="http://schemas.microsoft.com/office/drawing/2014/main" id="{BF1AA3EA-3903-4BCD-1B09-293E91E79BC2}"/>
              </a:ext>
            </a:extLst>
          </p:cNvPr>
          <p:cNvGrpSpPr>
            <a:grpSpLocks/>
          </p:cNvGrpSpPr>
          <p:nvPr/>
        </p:nvGrpSpPr>
        <p:grpSpPr bwMode="auto">
          <a:xfrm>
            <a:off x="0" y="903288"/>
            <a:ext cx="1635125" cy="2338387"/>
            <a:chOff x="0" y="904080"/>
            <a:chExt cx="1635125" cy="2338388"/>
          </a:xfrm>
        </p:grpSpPr>
        <p:grpSp>
          <p:nvGrpSpPr>
            <p:cNvPr id="4" name="Grouper 4">
              <a:extLst>
                <a:ext uri="{FF2B5EF4-FFF2-40B4-BE49-F238E27FC236}">
                  <a16:creationId xmlns:a16="http://schemas.microsoft.com/office/drawing/2014/main" id="{F0284C87-F9BC-8D00-8C56-6C035219C09E}"/>
                </a:ext>
              </a:extLst>
            </p:cNvPr>
            <p:cNvGrpSpPr>
              <a:grpSpLocks/>
            </p:cNvGrpSpPr>
            <p:nvPr/>
          </p:nvGrpSpPr>
          <p:grpSpPr bwMode="auto">
            <a:xfrm>
              <a:off x="187325" y="904080"/>
              <a:ext cx="1447800" cy="1173163"/>
              <a:chOff x="187325" y="904080"/>
              <a:chExt cx="1447800" cy="1173163"/>
            </a:xfrm>
          </p:grpSpPr>
          <p:sp>
            <p:nvSpPr>
              <p:cNvPr id="9" name="Parallélogramme 12">
                <a:extLst>
                  <a:ext uri="{FF2B5EF4-FFF2-40B4-BE49-F238E27FC236}">
                    <a16:creationId xmlns:a16="http://schemas.microsoft.com/office/drawing/2014/main" id="{7F652BA8-E81D-406B-0711-D675864788F0}"/>
                  </a:ext>
                </a:extLst>
              </p:cNvPr>
              <p:cNvSpPr/>
              <p:nvPr/>
            </p:nvSpPr>
            <p:spPr bwMode="auto">
              <a:xfrm flipH="1">
                <a:off x="942975" y="904080"/>
                <a:ext cx="692150" cy="1173163"/>
              </a:xfrm>
              <a:prstGeom prst="parallelogram">
                <a:avLst>
                  <a:gd name="adj" fmla="val 7184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0" name="Parallélogramme 13">
                <a:extLst>
                  <a:ext uri="{FF2B5EF4-FFF2-40B4-BE49-F238E27FC236}">
                    <a16:creationId xmlns:a16="http://schemas.microsoft.com/office/drawing/2014/main" id="{9CBBB1E1-CED0-4A1A-F0F5-52FF4ACC2CD9}"/>
                  </a:ext>
                </a:extLst>
              </p:cNvPr>
              <p:cNvSpPr/>
              <p:nvPr/>
            </p:nvSpPr>
            <p:spPr bwMode="auto">
              <a:xfrm flipH="1">
                <a:off x="565150" y="904080"/>
                <a:ext cx="692150" cy="1173163"/>
              </a:xfrm>
              <a:prstGeom prst="parallelogram">
                <a:avLst>
                  <a:gd name="adj" fmla="val 7184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1" name="Parallélogramme 14">
                <a:extLst>
                  <a:ext uri="{FF2B5EF4-FFF2-40B4-BE49-F238E27FC236}">
                    <a16:creationId xmlns:a16="http://schemas.microsoft.com/office/drawing/2014/main" id="{ED149B36-1B67-F4C5-22F8-DAFF3B443E81}"/>
                  </a:ext>
                </a:extLst>
              </p:cNvPr>
              <p:cNvSpPr/>
              <p:nvPr/>
            </p:nvSpPr>
            <p:spPr bwMode="auto">
              <a:xfrm flipH="1">
                <a:off x="187325" y="904080"/>
                <a:ext cx="690563" cy="1173163"/>
              </a:xfrm>
              <a:prstGeom prst="parallelogram">
                <a:avLst>
                  <a:gd name="adj" fmla="val 7184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grpSp>
          <p:nvGrpSpPr>
            <p:cNvPr id="5" name="Grouper 3">
              <a:extLst>
                <a:ext uri="{FF2B5EF4-FFF2-40B4-BE49-F238E27FC236}">
                  <a16:creationId xmlns:a16="http://schemas.microsoft.com/office/drawing/2014/main" id="{DA0D243C-29B8-E4E0-A2DE-D3E56A8DEF10}"/>
                </a:ext>
              </a:extLst>
            </p:cNvPr>
            <p:cNvGrpSpPr>
              <a:grpSpLocks/>
            </p:cNvGrpSpPr>
            <p:nvPr/>
          </p:nvGrpSpPr>
          <p:grpSpPr bwMode="auto">
            <a:xfrm>
              <a:off x="0" y="2075655"/>
              <a:ext cx="1447800" cy="1166813"/>
              <a:chOff x="0" y="2075655"/>
              <a:chExt cx="1447800" cy="1166813"/>
            </a:xfrm>
          </p:grpSpPr>
          <p:sp>
            <p:nvSpPr>
              <p:cNvPr id="6" name="Parallélogramme 9">
                <a:extLst>
                  <a:ext uri="{FF2B5EF4-FFF2-40B4-BE49-F238E27FC236}">
                    <a16:creationId xmlns:a16="http://schemas.microsoft.com/office/drawing/2014/main" id="{D8976673-86B9-3888-5676-A447511ACA91}"/>
                  </a:ext>
                </a:extLst>
              </p:cNvPr>
              <p:cNvSpPr/>
              <p:nvPr/>
            </p:nvSpPr>
            <p:spPr bwMode="auto">
              <a:xfrm flipH="1" flipV="1">
                <a:off x="757238" y="2075656"/>
                <a:ext cx="690562" cy="1166812"/>
              </a:xfrm>
              <a:prstGeom prst="parallelogram">
                <a:avLst>
                  <a:gd name="adj" fmla="val 7184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7" name="Parallélogramme 10">
                <a:extLst>
                  <a:ext uri="{FF2B5EF4-FFF2-40B4-BE49-F238E27FC236}">
                    <a16:creationId xmlns:a16="http://schemas.microsoft.com/office/drawing/2014/main" id="{EE556B07-6C1D-FA6F-86BD-D91863DDF1DB}"/>
                  </a:ext>
                </a:extLst>
              </p:cNvPr>
              <p:cNvSpPr/>
              <p:nvPr/>
            </p:nvSpPr>
            <p:spPr bwMode="auto">
              <a:xfrm flipH="1" flipV="1">
                <a:off x="377825" y="2075656"/>
                <a:ext cx="692150" cy="1166812"/>
              </a:xfrm>
              <a:prstGeom prst="parallelogram">
                <a:avLst>
                  <a:gd name="adj" fmla="val 7184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8" name="Parallélogramme 11">
                <a:extLst>
                  <a:ext uri="{FF2B5EF4-FFF2-40B4-BE49-F238E27FC236}">
                    <a16:creationId xmlns:a16="http://schemas.microsoft.com/office/drawing/2014/main" id="{CE30959C-7FAB-A7A0-6504-7B4F18AA6702}"/>
                  </a:ext>
                </a:extLst>
              </p:cNvPr>
              <p:cNvSpPr/>
              <p:nvPr/>
            </p:nvSpPr>
            <p:spPr bwMode="auto">
              <a:xfrm flipH="1" flipV="1">
                <a:off x="0" y="2075656"/>
                <a:ext cx="692150" cy="1166812"/>
              </a:xfrm>
              <a:prstGeom prst="parallelogram">
                <a:avLst>
                  <a:gd name="adj" fmla="val 7184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grpSp>
      <p:grpSp>
        <p:nvGrpSpPr>
          <p:cNvPr id="12" name="Grouper 32">
            <a:extLst>
              <a:ext uri="{FF2B5EF4-FFF2-40B4-BE49-F238E27FC236}">
                <a16:creationId xmlns:a16="http://schemas.microsoft.com/office/drawing/2014/main" id="{680DA183-D734-E15C-80A7-0A590476295C}"/>
              </a:ext>
            </a:extLst>
          </p:cNvPr>
          <p:cNvGrpSpPr>
            <a:grpSpLocks/>
          </p:cNvGrpSpPr>
          <p:nvPr/>
        </p:nvGrpSpPr>
        <p:grpSpPr bwMode="auto">
          <a:xfrm>
            <a:off x="7508875" y="903288"/>
            <a:ext cx="1635125" cy="2338387"/>
            <a:chOff x="7508875" y="904080"/>
            <a:chExt cx="1635125" cy="2338388"/>
          </a:xfrm>
        </p:grpSpPr>
        <p:grpSp>
          <p:nvGrpSpPr>
            <p:cNvPr id="13" name="Grouper 27">
              <a:extLst>
                <a:ext uri="{FF2B5EF4-FFF2-40B4-BE49-F238E27FC236}">
                  <a16:creationId xmlns:a16="http://schemas.microsoft.com/office/drawing/2014/main" id="{6403A104-B1B7-A0DD-E208-700EE5EABE7B}"/>
                </a:ext>
              </a:extLst>
            </p:cNvPr>
            <p:cNvGrpSpPr>
              <a:grpSpLocks/>
            </p:cNvGrpSpPr>
            <p:nvPr/>
          </p:nvGrpSpPr>
          <p:grpSpPr bwMode="auto">
            <a:xfrm>
              <a:off x="7508875" y="2075655"/>
              <a:ext cx="1447799" cy="1166813"/>
              <a:chOff x="7508875" y="2075655"/>
              <a:chExt cx="1447799" cy="1166813"/>
            </a:xfrm>
          </p:grpSpPr>
          <p:sp>
            <p:nvSpPr>
              <p:cNvPr id="18" name="Parallélogramme 21">
                <a:extLst>
                  <a:ext uri="{FF2B5EF4-FFF2-40B4-BE49-F238E27FC236}">
                    <a16:creationId xmlns:a16="http://schemas.microsoft.com/office/drawing/2014/main" id="{DE3CBCE3-9F76-D9AB-C801-8BB37BF3B96D}"/>
                  </a:ext>
                </a:extLst>
              </p:cNvPr>
              <p:cNvSpPr/>
              <p:nvPr/>
            </p:nvSpPr>
            <p:spPr bwMode="auto">
              <a:xfrm flipV="1">
                <a:off x="7508875" y="2075656"/>
                <a:ext cx="692150" cy="1166812"/>
              </a:xfrm>
              <a:prstGeom prst="parallelogram">
                <a:avLst>
                  <a:gd name="adj" fmla="val 7184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9" name="Parallélogramme 22">
                <a:extLst>
                  <a:ext uri="{FF2B5EF4-FFF2-40B4-BE49-F238E27FC236}">
                    <a16:creationId xmlns:a16="http://schemas.microsoft.com/office/drawing/2014/main" id="{6D639B2C-87EE-E82D-27F9-7A1E34DEDEAE}"/>
                  </a:ext>
                </a:extLst>
              </p:cNvPr>
              <p:cNvSpPr/>
              <p:nvPr/>
            </p:nvSpPr>
            <p:spPr bwMode="auto">
              <a:xfrm flipV="1">
                <a:off x="7886700" y="2075656"/>
                <a:ext cx="692150" cy="1166812"/>
              </a:xfrm>
              <a:prstGeom prst="parallelogram">
                <a:avLst>
                  <a:gd name="adj" fmla="val 7184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0" name="Parallélogramme 23">
                <a:extLst>
                  <a:ext uri="{FF2B5EF4-FFF2-40B4-BE49-F238E27FC236}">
                    <a16:creationId xmlns:a16="http://schemas.microsoft.com/office/drawing/2014/main" id="{62FF0C56-4A7E-1618-3A78-7C81E560AF42}"/>
                  </a:ext>
                </a:extLst>
              </p:cNvPr>
              <p:cNvSpPr/>
              <p:nvPr/>
            </p:nvSpPr>
            <p:spPr bwMode="auto">
              <a:xfrm flipV="1">
                <a:off x="8266113" y="2075656"/>
                <a:ext cx="690562" cy="1166812"/>
              </a:xfrm>
              <a:prstGeom prst="parallelogram">
                <a:avLst>
                  <a:gd name="adj" fmla="val 7184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grpSp>
          <p:nvGrpSpPr>
            <p:cNvPr id="14" name="Grouper 26">
              <a:extLst>
                <a:ext uri="{FF2B5EF4-FFF2-40B4-BE49-F238E27FC236}">
                  <a16:creationId xmlns:a16="http://schemas.microsoft.com/office/drawing/2014/main" id="{266B620A-DF75-4158-ADF2-5BA09C4EF4C2}"/>
                </a:ext>
              </a:extLst>
            </p:cNvPr>
            <p:cNvGrpSpPr>
              <a:grpSpLocks/>
            </p:cNvGrpSpPr>
            <p:nvPr/>
          </p:nvGrpSpPr>
          <p:grpSpPr bwMode="auto">
            <a:xfrm>
              <a:off x="7696200" y="904080"/>
              <a:ext cx="1447800" cy="1173163"/>
              <a:chOff x="7696200" y="904080"/>
              <a:chExt cx="1447800" cy="1173163"/>
            </a:xfrm>
          </p:grpSpPr>
          <p:sp>
            <p:nvSpPr>
              <p:cNvPr id="15" name="Parallélogramme 18">
                <a:extLst>
                  <a:ext uri="{FF2B5EF4-FFF2-40B4-BE49-F238E27FC236}">
                    <a16:creationId xmlns:a16="http://schemas.microsoft.com/office/drawing/2014/main" id="{1B0AACC7-20BE-BAF5-D51D-D07551715B20}"/>
                  </a:ext>
                </a:extLst>
              </p:cNvPr>
              <p:cNvSpPr/>
              <p:nvPr/>
            </p:nvSpPr>
            <p:spPr bwMode="auto">
              <a:xfrm>
                <a:off x="7696200" y="904080"/>
                <a:ext cx="690563" cy="1173163"/>
              </a:xfrm>
              <a:prstGeom prst="parallelogram">
                <a:avLst>
                  <a:gd name="adj" fmla="val 7184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6" name="Parallélogramme 19">
                <a:extLst>
                  <a:ext uri="{FF2B5EF4-FFF2-40B4-BE49-F238E27FC236}">
                    <a16:creationId xmlns:a16="http://schemas.microsoft.com/office/drawing/2014/main" id="{C69659EF-1211-D3DA-C904-B4028983A3D4}"/>
                  </a:ext>
                </a:extLst>
              </p:cNvPr>
              <p:cNvSpPr/>
              <p:nvPr/>
            </p:nvSpPr>
            <p:spPr bwMode="auto">
              <a:xfrm>
                <a:off x="8074025" y="904080"/>
                <a:ext cx="692150" cy="1173163"/>
              </a:xfrm>
              <a:prstGeom prst="parallelogram">
                <a:avLst>
                  <a:gd name="adj" fmla="val 7184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7" name="Parallélogramme 20">
                <a:extLst>
                  <a:ext uri="{FF2B5EF4-FFF2-40B4-BE49-F238E27FC236}">
                    <a16:creationId xmlns:a16="http://schemas.microsoft.com/office/drawing/2014/main" id="{7491EAD2-99DA-82E3-C220-1A49BBF853F2}"/>
                  </a:ext>
                </a:extLst>
              </p:cNvPr>
              <p:cNvSpPr/>
              <p:nvPr/>
            </p:nvSpPr>
            <p:spPr bwMode="auto">
              <a:xfrm>
                <a:off x="8451850" y="904080"/>
                <a:ext cx="692150" cy="1173163"/>
              </a:xfrm>
              <a:prstGeom prst="parallelogram">
                <a:avLst>
                  <a:gd name="adj" fmla="val 7184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grpSp>
      <p:sp>
        <p:nvSpPr>
          <p:cNvPr id="21" name="Titre 1">
            <a:extLst>
              <a:ext uri="{FF2B5EF4-FFF2-40B4-BE49-F238E27FC236}">
                <a16:creationId xmlns:a16="http://schemas.microsoft.com/office/drawing/2014/main" id="{D6930935-3017-3BF1-7AA6-557827AF4CC6}"/>
              </a:ext>
            </a:extLst>
          </p:cNvPr>
          <p:cNvSpPr txBox="1">
            <a:spLocks/>
          </p:cNvSpPr>
          <p:nvPr/>
        </p:nvSpPr>
        <p:spPr bwMode="auto">
          <a:xfrm>
            <a:off x="684213" y="644525"/>
            <a:ext cx="7775575" cy="857250"/>
          </a:xfrm>
          <a:prstGeom prst="rect">
            <a:avLst/>
          </a:prstGeom>
          <a:noFill/>
          <a:ln>
            <a:noFill/>
          </a:ln>
        </p:spPr>
        <p:txBody>
          <a:bodyPr anchor="ctr"/>
          <a:lstStyle>
            <a:lvl1pPr algn="ctr" defTabSz="457200" rtl="0" eaLnBrk="0" fontAlgn="base" hangingPunct="0">
              <a:spcBef>
                <a:spcPct val="0"/>
              </a:spcBef>
              <a:spcAft>
                <a:spcPct val="0"/>
              </a:spcAft>
              <a:defRPr sz="1400" kern="1200">
                <a:solidFill>
                  <a:schemeClr val="bg1"/>
                </a:solidFill>
                <a:latin typeface="Arial"/>
                <a:ea typeface="ＭＳ Ｐゴシック" charset="0"/>
                <a:cs typeface="Arial Black"/>
              </a:defRPr>
            </a:lvl1pPr>
            <a:lvl2pPr algn="l" defTabSz="457200" rtl="0" eaLnBrk="0" fontAlgn="base" hangingPunct="0">
              <a:spcBef>
                <a:spcPct val="0"/>
              </a:spcBef>
              <a:spcAft>
                <a:spcPct val="0"/>
              </a:spcAft>
              <a:defRPr sz="2800">
                <a:solidFill>
                  <a:schemeClr val="tx1"/>
                </a:solidFill>
                <a:latin typeface="Arial Black" charset="0"/>
                <a:ea typeface="ＭＳ Ｐゴシック" charset="0"/>
                <a:cs typeface="ＭＳ Ｐゴシック" charset="0"/>
              </a:defRPr>
            </a:lvl2pPr>
            <a:lvl3pPr algn="l" defTabSz="457200" rtl="0" eaLnBrk="0" fontAlgn="base" hangingPunct="0">
              <a:spcBef>
                <a:spcPct val="0"/>
              </a:spcBef>
              <a:spcAft>
                <a:spcPct val="0"/>
              </a:spcAft>
              <a:defRPr sz="2800">
                <a:solidFill>
                  <a:schemeClr val="tx1"/>
                </a:solidFill>
                <a:latin typeface="Arial Black" charset="0"/>
                <a:ea typeface="ＭＳ Ｐゴシック" charset="0"/>
                <a:cs typeface="ＭＳ Ｐゴシック" charset="0"/>
              </a:defRPr>
            </a:lvl3pPr>
            <a:lvl4pPr algn="l" defTabSz="457200" rtl="0" eaLnBrk="0" fontAlgn="base" hangingPunct="0">
              <a:spcBef>
                <a:spcPct val="0"/>
              </a:spcBef>
              <a:spcAft>
                <a:spcPct val="0"/>
              </a:spcAft>
              <a:defRPr sz="2800">
                <a:solidFill>
                  <a:schemeClr val="tx1"/>
                </a:solidFill>
                <a:latin typeface="Arial Black" charset="0"/>
                <a:ea typeface="ＭＳ Ｐゴシック" charset="0"/>
                <a:cs typeface="ＭＳ Ｐゴシック" charset="0"/>
              </a:defRPr>
            </a:lvl4pPr>
            <a:lvl5pPr algn="l" defTabSz="457200" rtl="0" eaLnBrk="0" fontAlgn="base" hangingPunct="0">
              <a:spcBef>
                <a:spcPct val="0"/>
              </a:spcBef>
              <a:spcAft>
                <a:spcPct val="0"/>
              </a:spcAft>
              <a:defRPr sz="2800">
                <a:solidFill>
                  <a:schemeClr val="tx1"/>
                </a:solidFill>
                <a:latin typeface="Arial Black"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a:lstStyle>
          <a:p>
            <a:pPr>
              <a:defRPr/>
            </a:pPr>
            <a:r>
              <a:rPr lang="fr-FR" sz="2800">
                <a:latin typeface="Arial Black"/>
              </a:rPr>
              <a:t>Vos contacts</a:t>
            </a:r>
          </a:p>
        </p:txBody>
      </p:sp>
      <p:pic>
        <p:nvPicPr>
          <p:cNvPr id="22" name="Image 24" title="Site Web de la Région Ile de France">
            <a:hlinkClick r:id="rId2" tooltip="région ^le-de-France"/>
            <a:extLst>
              <a:ext uri="{FF2B5EF4-FFF2-40B4-BE49-F238E27FC236}">
                <a16:creationId xmlns:a16="http://schemas.microsoft.com/office/drawing/2014/main" id="{BEDC02A8-7A9A-1F8E-5EDA-7D74364C62F2}"/>
              </a:ext>
            </a:extLst>
          </p:cNvPr>
          <p:cNvPicPr>
            <a:picLocks noChangeAspect="1"/>
          </p:cNvPicPr>
          <p:nvPr/>
        </p:nvPicPr>
        <p:blipFill>
          <a:blip r:embed="rId3"/>
          <a:srcRect/>
          <a:stretch>
            <a:fillRect/>
          </a:stretch>
        </p:blipFill>
        <p:spPr bwMode="auto">
          <a:xfrm>
            <a:off x="3436938" y="4202113"/>
            <a:ext cx="2270125" cy="533400"/>
          </a:xfrm>
          <a:prstGeom prst="rect">
            <a:avLst/>
          </a:prstGeom>
          <a:noFill/>
          <a:ln>
            <a:noFill/>
          </a:ln>
        </p:spPr>
      </p:pic>
      <p:pic>
        <p:nvPicPr>
          <p:cNvPr id="23" name="Image 26">
            <a:hlinkClick r:id="rId4" tooltip="Logo Twitter Région Île-de-France"/>
            <a:extLst>
              <a:ext uri="{FF2B5EF4-FFF2-40B4-BE49-F238E27FC236}">
                <a16:creationId xmlns:a16="http://schemas.microsoft.com/office/drawing/2014/main" id="{5724B6C3-2FBA-D37A-24F6-45BF262B2B6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99350" y="4371975"/>
            <a:ext cx="395288"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 27">
            <a:hlinkClick r:id="rId6" tooltip="Logo Facebook Région Île-de-France"/>
            <a:extLst>
              <a:ext uri="{FF2B5EF4-FFF2-40B4-BE49-F238E27FC236}">
                <a16:creationId xmlns:a16="http://schemas.microsoft.com/office/drawing/2014/main" id="{BAE52A86-FB09-FB1A-8F51-4F99185F996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19925" y="4371975"/>
            <a:ext cx="39687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 28">
            <a:hlinkClick r:id="rId8" tooltip="Logo Instagram Région Île-de-France"/>
            <a:extLst>
              <a:ext uri="{FF2B5EF4-FFF2-40B4-BE49-F238E27FC236}">
                <a16:creationId xmlns:a16="http://schemas.microsoft.com/office/drawing/2014/main" id="{398253A5-610B-9755-38B1-245D2490620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978775" y="4371975"/>
            <a:ext cx="395288"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 29">
            <a:hlinkClick r:id="rId10" tooltip="Logo Linkedin Région Île-de-France"/>
            <a:extLst>
              <a:ext uri="{FF2B5EF4-FFF2-40B4-BE49-F238E27FC236}">
                <a16:creationId xmlns:a16="http://schemas.microsoft.com/office/drawing/2014/main" id="{307EB99C-3473-F01C-BBBA-192F1DF37B98}"/>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456613" y="4371975"/>
            <a:ext cx="39687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684213" y="1408733"/>
            <a:ext cx="7775575" cy="1591642"/>
          </a:xfrm>
        </p:spPr>
        <p:txBody>
          <a:bodyPr anchor="t" anchorCtr="1"/>
          <a:lstStyle>
            <a:lvl1pPr algn="ctr">
              <a:defRPr sz="1400">
                <a:solidFill>
                  <a:schemeClr val="bg1"/>
                </a:solidFill>
                <a:latin typeface="Arial"/>
              </a:defRPr>
            </a:lvl1pPr>
          </a:lstStyle>
          <a:p>
            <a:r>
              <a:rPr lang="fr-FR"/>
              <a:t>Modifiez le style du titre</a:t>
            </a:r>
          </a:p>
        </p:txBody>
      </p:sp>
    </p:spTree>
    <p:extLst>
      <p:ext uri="{BB962C8B-B14F-4D97-AF65-F5344CB8AC3E}">
        <p14:creationId xmlns:p14="http://schemas.microsoft.com/office/powerpoint/2010/main" val="2053268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886B15-1215-C3C4-642E-9A387A3D74EB}"/>
              </a:ext>
            </a:extLst>
          </p:cNvPr>
          <p:cNvSpPr/>
          <p:nvPr/>
        </p:nvSpPr>
        <p:spPr>
          <a:xfrm>
            <a:off x="1346200" y="0"/>
            <a:ext cx="7797800" cy="4687888"/>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p>
        </p:txBody>
      </p:sp>
      <p:sp>
        <p:nvSpPr>
          <p:cNvPr id="3" name="Rectangle 2">
            <a:extLst>
              <a:ext uri="{FF2B5EF4-FFF2-40B4-BE49-F238E27FC236}">
                <a16:creationId xmlns:a16="http://schemas.microsoft.com/office/drawing/2014/main" id="{400711E6-EEAF-0575-89DE-BD5425FA98F0}"/>
              </a:ext>
            </a:extLst>
          </p:cNvPr>
          <p:cNvSpPr/>
          <p:nvPr/>
        </p:nvSpPr>
        <p:spPr>
          <a:xfrm>
            <a:off x="0" y="4683125"/>
            <a:ext cx="9144000" cy="460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p>
        </p:txBody>
      </p:sp>
      <p:sp>
        <p:nvSpPr>
          <p:cNvPr id="4" name="Titre 1">
            <a:extLst>
              <a:ext uri="{FF2B5EF4-FFF2-40B4-BE49-F238E27FC236}">
                <a16:creationId xmlns:a16="http://schemas.microsoft.com/office/drawing/2014/main" id="{14FF1034-326E-FA25-62D5-EFAD2AC6917F}"/>
              </a:ext>
            </a:extLst>
          </p:cNvPr>
          <p:cNvSpPr txBox="1">
            <a:spLocks/>
          </p:cNvSpPr>
          <p:nvPr/>
        </p:nvSpPr>
        <p:spPr bwMode="auto">
          <a:xfrm>
            <a:off x="1979613" y="381000"/>
            <a:ext cx="3041650" cy="533400"/>
          </a:xfrm>
          <a:prstGeom prst="rect">
            <a:avLst/>
          </a:prstGeom>
          <a:noFill/>
          <a:ln>
            <a:noFill/>
          </a:ln>
        </p:spPr>
        <p:txBody>
          <a:bodyPr/>
          <a:lstStyle>
            <a:lvl1pPr algn="ctr" defTabSz="457200" rtl="0" eaLnBrk="0" fontAlgn="base" hangingPunct="0">
              <a:spcBef>
                <a:spcPct val="0"/>
              </a:spcBef>
              <a:spcAft>
                <a:spcPct val="0"/>
              </a:spcAft>
              <a:defRPr sz="1400" kern="1200">
                <a:solidFill>
                  <a:schemeClr val="bg1"/>
                </a:solidFill>
                <a:latin typeface="Arial"/>
                <a:ea typeface="ＭＳ Ｐゴシック" charset="0"/>
                <a:cs typeface="Arial Black"/>
              </a:defRPr>
            </a:lvl1pPr>
            <a:lvl2pPr algn="l" defTabSz="457200" rtl="0" eaLnBrk="0" fontAlgn="base" hangingPunct="0">
              <a:spcBef>
                <a:spcPct val="0"/>
              </a:spcBef>
              <a:spcAft>
                <a:spcPct val="0"/>
              </a:spcAft>
              <a:defRPr sz="2800">
                <a:solidFill>
                  <a:schemeClr val="tx1"/>
                </a:solidFill>
                <a:latin typeface="Arial Black" charset="0"/>
                <a:ea typeface="ＭＳ Ｐゴシック" charset="0"/>
                <a:cs typeface="ＭＳ Ｐゴシック" charset="0"/>
              </a:defRPr>
            </a:lvl2pPr>
            <a:lvl3pPr algn="l" defTabSz="457200" rtl="0" eaLnBrk="0" fontAlgn="base" hangingPunct="0">
              <a:spcBef>
                <a:spcPct val="0"/>
              </a:spcBef>
              <a:spcAft>
                <a:spcPct val="0"/>
              </a:spcAft>
              <a:defRPr sz="2800">
                <a:solidFill>
                  <a:schemeClr val="tx1"/>
                </a:solidFill>
                <a:latin typeface="Arial Black" charset="0"/>
                <a:ea typeface="ＭＳ Ｐゴシック" charset="0"/>
                <a:cs typeface="ＭＳ Ｐゴシック" charset="0"/>
              </a:defRPr>
            </a:lvl3pPr>
            <a:lvl4pPr algn="l" defTabSz="457200" rtl="0" eaLnBrk="0" fontAlgn="base" hangingPunct="0">
              <a:spcBef>
                <a:spcPct val="0"/>
              </a:spcBef>
              <a:spcAft>
                <a:spcPct val="0"/>
              </a:spcAft>
              <a:defRPr sz="2800">
                <a:solidFill>
                  <a:schemeClr val="tx1"/>
                </a:solidFill>
                <a:latin typeface="Arial Black" charset="0"/>
                <a:ea typeface="ＭＳ Ｐゴシック" charset="0"/>
                <a:cs typeface="ＭＳ Ｐゴシック" charset="0"/>
              </a:defRPr>
            </a:lvl4pPr>
            <a:lvl5pPr algn="l" defTabSz="457200" rtl="0" eaLnBrk="0" fontAlgn="base" hangingPunct="0">
              <a:spcBef>
                <a:spcPct val="0"/>
              </a:spcBef>
              <a:spcAft>
                <a:spcPct val="0"/>
              </a:spcAft>
              <a:defRPr sz="2800">
                <a:solidFill>
                  <a:schemeClr val="tx1"/>
                </a:solidFill>
                <a:latin typeface="Arial Black"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a:lstStyle>
          <a:p>
            <a:pPr algn="l">
              <a:defRPr/>
            </a:pPr>
            <a:r>
              <a:rPr lang="fr-FR" sz="2800">
                <a:latin typeface="Arial Black"/>
              </a:rPr>
              <a:t>Sommaire</a:t>
            </a:r>
          </a:p>
        </p:txBody>
      </p:sp>
      <p:pic>
        <p:nvPicPr>
          <p:cNvPr id="5" name="Image 7" title="Site Web de la Région Ile de France">
            <a:hlinkClick r:id="rId2" tooltip="Région Ïle-de-France"/>
            <a:extLst>
              <a:ext uri="{FF2B5EF4-FFF2-40B4-BE49-F238E27FC236}">
                <a16:creationId xmlns:a16="http://schemas.microsoft.com/office/drawing/2014/main" id="{13949D4D-D7E7-3D9A-FE38-E09B177DBE8A}"/>
              </a:ext>
            </a:extLst>
          </p:cNvPr>
          <p:cNvPicPr>
            <a:picLocks noChangeAspect="1"/>
          </p:cNvPicPr>
          <p:nvPr/>
        </p:nvPicPr>
        <p:blipFill>
          <a:blip r:embed="rId3"/>
          <a:srcRect/>
          <a:stretch>
            <a:fillRect/>
          </a:stretch>
        </p:blipFill>
        <p:spPr bwMode="auto">
          <a:xfrm>
            <a:off x="0" y="4684713"/>
            <a:ext cx="1260475" cy="458787"/>
          </a:xfrm>
          <a:prstGeom prst="rect">
            <a:avLst/>
          </a:prstGeom>
          <a:noFill/>
          <a:ln>
            <a:noFill/>
          </a:ln>
        </p:spPr>
      </p:pic>
      <p:sp>
        <p:nvSpPr>
          <p:cNvPr id="6" name="Espace réservé du texte 5"/>
          <p:cNvSpPr>
            <a:spLocks noGrp="1"/>
          </p:cNvSpPr>
          <p:nvPr>
            <p:ph type="body" sz="quarter" idx="12"/>
          </p:nvPr>
        </p:nvSpPr>
        <p:spPr>
          <a:xfrm>
            <a:off x="1979712" y="1418683"/>
            <a:ext cx="4767706" cy="3211970"/>
          </a:xfrm>
        </p:spPr>
        <p:txBody>
          <a:bodyPr>
            <a:normAutofit/>
          </a:bodyPr>
          <a:lstStyle>
            <a:lvl1pPr marL="342900" marR="0" indent="-342900" algn="l" defTabSz="457200" rtl="0" eaLnBrk="1" fontAlgn="base" latinLnBrk="0" hangingPunct="1">
              <a:lnSpc>
                <a:spcPct val="100000"/>
              </a:lnSpc>
              <a:spcBef>
                <a:spcPts val="1080"/>
              </a:spcBef>
              <a:spcAft>
                <a:spcPct val="0"/>
              </a:spcAft>
              <a:buClr>
                <a:schemeClr val="accent5">
                  <a:lumMod val="60000"/>
                  <a:lumOff val="40000"/>
                </a:schemeClr>
              </a:buClr>
              <a:buSzTx/>
              <a:buFont typeface="+mj-lt"/>
              <a:buAutoNum type="arabicPeriod"/>
              <a:tabLst/>
              <a:defRPr sz="1400" baseline="0">
                <a:solidFill>
                  <a:schemeClr val="bg1"/>
                </a:solidFill>
                <a:latin typeface="Arial Black"/>
              </a:defRPr>
            </a:lvl1pPr>
            <a:lvl2pPr>
              <a:defRPr sz="1400">
                <a:solidFill>
                  <a:schemeClr val="accent4"/>
                </a:solidFill>
                <a:latin typeface="Arial Black"/>
              </a:defRPr>
            </a:lvl2pPr>
            <a:lvl3pPr>
              <a:defRPr sz="1400">
                <a:solidFill>
                  <a:schemeClr val="accent4"/>
                </a:solidFill>
                <a:latin typeface="Arial Black"/>
              </a:defRPr>
            </a:lvl3pPr>
            <a:lvl4pPr>
              <a:defRPr sz="1400">
                <a:solidFill>
                  <a:schemeClr val="accent4"/>
                </a:solidFill>
                <a:latin typeface="Arial Black"/>
              </a:defRPr>
            </a:lvl4pPr>
            <a:lvl5pPr>
              <a:defRPr sz="1400">
                <a:solidFill>
                  <a:schemeClr val="accent4"/>
                </a:solidFill>
                <a:latin typeface="Arial Black"/>
              </a:defRPr>
            </a:lvl5pPr>
          </a:lstStyle>
          <a:p>
            <a:pPr lvl="0"/>
            <a:r>
              <a:rPr lang="fr-FR"/>
              <a:t>Modifiez les styles du texte du masque</a:t>
            </a:r>
          </a:p>
          <a:p>
            <a:pPr lvl="1"/>
            <a:r>
              <a:rPr lang="fr-FR"/>
              <a:t>Deuxième niveau</a:t>
            </a:r>
          </a:p>
          <a:p>
            <a:pPr lvl="2"/>
            <a:r>
              <a:rPr lang="fr-FR"/>
              <a:t>Troisième niveau</a:t>
            </a:r>
          </a:p>
        </p:txBody>
      </p:sp>
      <p:sp>
        <p:nvSpPr>
          <p:cNvPr id="7" name="Espace réservé du pied de page 4">
            <a:extLst>
              <a:ext uri="{FF2B5EF4-FFF2-40B4-BE49-F238E27FC236}">
                <a16:creationId xmlns:a16="http://schemas.microsoft.com/office/drawing/2014/main" id="{5DA8753C-C4F5-F07F-FC31-488299AB20B5}"/>
              </a:ext>
            </a:extLst>
          </p:cNvPr>
          <p:cNvSpPr>
            <a:spLocks noGrp="1"/>
          </p:cNvSpPr>
          <p:nvPr>
            <p:ph type="ftr" sz="quarter" idx="13"/>
          </p:nvPr>
        </p:nvSpPr>
        <p:spPr/>
        <p:txBody>
          <a:bodyPr/>
          <a:lstStyle>
            <a:lvl1pPr>
              <a:defRPr/>
            </a:lvl1pPr>
          </a:lstStyle>
          <a:p>
            <a:pPr>
              <a:defRPr/>
            </a:pPr>
            <a:endParaRPr lang="fr-FR"/>
          </a:p>
        </p:txBody>
      </p:sp>
      <p:sp>
        <p:nvSpPr>
          <p:cNvPr id="8" name="Espace réservé du numéro de diapositive 5">
            <a:extLst>
              <a:ext uri="{FF2B5EF4-FFF2-40B4-BE49-F238E27FC236}">
                <a16:creationId xmlns:a16="http://schemas.microsoft.com/office/drawing/2014/main" id="{3B23A1D6-AB39-E03F-CE35-77CAB762219F}"/>
              </a:ext>
            </a:extLst>
          </p:cNvPr>
          <p:cNvSpPr>
            <a:spLocks noGrp="1"/>
          </p:cNvSpPr>
          <p:nvPr>
            <p:ph type="sldNum" sz="quarter" idx="14"/>
          </p:nvPr>
        </p:nvSpPr>
        <p:spPr/>
        <p:txBody>
          <a:bodyPr/>
          <a:lstStyle>
            <a:lvl1pPr>
              <a:defRPr/>
            </a:lvl1pPr>
          </a:lstStyle>
          <a:p>
            <a:pPr>
              <a:defRPr/>
            </a:pPr>
            <a:fld id="{0B97D9E7-682B-4BB0-B614-038F61F9C5BB}" type="slidenum">
              <a:rPr lang="fr-FR" altLang="fr-FR"/>
              <a:pPr>
                <a:defRPr/>
              </a:pPr>
              <a:t>‹N°›</a:t>
            </a:fld>
            <a:endParaRPr lang="fr-FR" altLang="fr-FR"/>
          </a:p>
        </p:txBody>
      </p:sp>
    </p:spTree>
    <p:extLst>
      <p:ext uri="{BB962C8B-B14F-4D97-AF65-F5344CB8AC3E}">
        <p14:creationId xmlns:p14="http://schemas.microsoft.com/office/powerpoint/2010/main" val="1792832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D3C0BB2E-9B9D-B0FC-3892-53A9A19E87D6}"/>
              </a:ext>
            </a:extLst>
          </p:cNvPr>
          <p:cNvSpPr>
            <a:spLocks noGrp="1"/>
          </p:cNvSpPr>
          <p:nvPr>
            <p:ph type="title"/>
          </p:nvPr>
        </p:nvSpPr>
        <p:spPr bwMode="auto">
          <a:xfrm>
            <a:off x="684213" y="206375"/>
            <a:ext cx="77755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et modifiez le titre</a:t>
            </a:r>
          </a:p>
        </p:txBody>
      </p:sp>
      <p:sp>
        <p:nvSpPr>
          <p:cNvPr id="1027" name="Espace réservé du texte 2">
            <a:extLst>
              <a:ext uri="{FF2B5EF4-FFF2-40B4-BE49-F238E27FC236}">
                <a16:creationId xmlns:a16="http://schemas.microsoft.com/office/drawing/2014/main" id="{52FABA8B-DA39-A9EB-78C4-4329AE3482B3}"/>
              </a:ext>
            </a:extLst>
          </p:cNvPr>
          <p:cNvSpPr>
            <a:spLocks noGrp="1"/>
          </p:cNvSpPr>
          <p:nvPr>
            <p:ph type="body" idx="1"/>
          </p:nvPr>
        </p:nvSpPr>
        <p:spPr bwMode="auto">
          <a:xfrm>
            <a:off x="684213" y="1219200"/>
            <a:ext cx="7775575"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ajouter du texte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5" name="Espace réservé du pied de page 4">
            <a:extLst>
              <a:ext uri="{FF2B5EF4-FFF2-40B4-BE49-F238E27FC236}">
                <a16:creationId xmlns:a16="http://schemas.microsoft.com/office/drawing/2014/main" id="{478FF044-144D-3218-8F9D-3284FCF43D66}"/>
              </a:ext>
            </a:extLst>
          </p:cNvPr>
          <p:cNvSpPr>
            <a:spLocks noGrp="1"/>
          </p:cNvSpPr>
          <p:nvPr>
            <p:ph type="ftr" sz="quarter" idx="3"/>
          </p:nvPr>
        </p:nvSpPr>
        <p:spPr>
          <a:xfrm>
            <a:off x="1346200" y="4767263"/>
            <a:ext cx="6451600" cy="274637"/>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schemeClr val="accent4"/>
                </a:solidFill>
                <a:latin typeface="+mn-lt"/>
                <a:ea typeface="+mn-ea"/>
                <a:cs typeface="+mn-cs"/>
              </a:defRPr>
            </a:lvl1pPr>
          </a:lstStyle>
          <a:p>
            <a:pPr>
              <a:defRPr/>
            </a:pPr>
            <a:endParaRPr lang="fr-FR"/>
          </a:p>
        </p:txBody>
      </p:sp>
      <p:sp>
        <p:nvSpPr>
          <p:cNvPr id="6" name="Espace réservé du numéro de diapositive 5">
            <a:extLst>
              <a:ext uri="{FF2B5EF4-FFF2-40B4-BE49-F238E27FC236}">
                <a16:creationId xmlns:a16="http://schemas.microsoft.com/office/drawing/2014/main" id="{470BD0F4-3E0A-0137-FD13-9A2DFA4E1CD6}"/>
              </a:ext>
            </a:extLst>
          </p:cNvPr>
          <p:cNvSpPr>
            <a:spLocks noGrp="1"/>
          </p:cNvSpPr>
          <p:nvPr>
            <p:ph type="sldNum" sz="quarter" idx="4"/>
          </p:nvPr>
        </p:nvSpPr>
        <p:spPr>
          <a:xfrm>
            <a:off x="7943850" y="4767263"/>
            <a:ext cx="1127125"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081556"/>
                </a:solidFill>
              </a:defRPr>
            </a:lvl1pPr>
          </a:lstStyle>
          <a:p>
            <a:pPr>
              <a:defRPr/>
            </a:pPr>
            <a:fld id="{56B2DBC2-4740-4E9E-8778-406154B205D9}"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096" r:id="rId10"/>
    <p:sldLayoutId id="2147484106" r:id="rId11"/>
    <p:sldLayoutId id="2147484107" r:id="rId12"/>
    <p:sldLayoutId id="2147484109" r:id="rId13"/>
  </p:sldLayoutIdLst>
  <p:hf hdr="0"/>
  <p:txStyles>
    <p:titleStyle>
      <a:lvl1pPr algn="l" defTabSz="457200" rtl="0" eaLnBrk="0" fontAlgn="base" hangingPunct="0">
        <a:spcBef>
          <a:spcPct val="0"/>
        </a:spcBef>
        <a:spcAft>
          <a:spcPct val="0"/>
        </a:spcAft>
        <a:defRPr sz="2200" kern="1200">
          <a:solidFill>
            <a:srgbClr val="081556"/>
          </a:solidFill>
          <a:latin typeface="Arial Black"/>
          <a:ea typeface="ＭＳ Ｐゴシック" charset="0"/>
          <a:cs typeface="Arial Black"/>
        </a:defRPr>
      </a:lvl1pPr>
      <a:lvl2pPr algn="l" defTabSz="457200" rtl="0" eaLnBrk="0" fontAlgn="base" hangingPunct="0">
        <a:spcBef>
          <a:spcPct val="0"/>
        </a:spcBef>
        <a:spcAft>
          <a:spcPct val="0"/>
        </a:spcAft>
        <a:defRPr sz="2200">
          <a:solidFill>
            <a:srgbClr val="081556"/>
          </a:solidFill>
          <a:latin typeface="Arial Black" charset="0"/>
          <a:ea typeface="ＭＳ Ｐゴシック" charset="0"/>
          <a:cs typeface="Arial Black" pitchFamily="34" charset="0"/>
        </a:defRPr>
      </a:lvl2pPr>
      <a:lvl3pPr algn="l" defTabSz="457200" rtl="0" eaLnBrk="0" fontAlgn="base" hangingPunct="0">
        <a:spcBef>
          <a:spcPct val="0"/>
        </a:spcBef>
        <a:spcAft>
          <a:spcPct val="0"/>
        </a:spcAft>
        <a:defRPr sz="2200">
          <a:solidFill>
            <a:srgbClr val="081556"/>
          </a:solidFill>
          <a:latin typeface="Arial Black" charset="0"/>
          <a:ea typeface="ＭＳ Ｐゴシック" charset="0"/>
          <a:cs typeface="Arial Black" pitchFamily="34" charset="0"/>
        </a:defRPr>
      </a:lvl3pPr>
      <a:lvl4pPr algn="l" defTabSz="457200" rtl="0" eaLnBrk="0" fontAlgn="base" hangingPunct="0">
        <a:spcBef>
          <a:spcPct val="0"/>
        </a:spcBef>
        <a:spcAft>
          <a:spcPct val="0"/>
        </a:spcAft>
        <a:defRPr sz="2200">
          <a:solidFill>
            <a:srgbClr val="081556"/>
          </a:solidFill>
          <a:latin typeface="Arial Black" charset="0"/>
          <a:ea typeface="ＭＳ Ｐゴシック" charset="0"/>
          <a:cs typeface="Arial Black" pitchFamily="34" charset="0"/>
        </a:defRPr>
      </a:lvl4pPr>
      <a:lvl5pPr algn="l" defTabSz="457200" rtl="0" eaLnBrk="0" fontAlgn="base" hangingPunct="0">
        <a:spcBef>
          <a:spcPct val="0"/>
        </a:spcBef>
        <a:spcAft>
          <a:spcPct val="0"/>
        </a:spcAft>
        <a:defRPr sz="2200">
          <a:solidFill>
            <a:srgbClr val="081556"/>
          </a:solidFill>
          <a:latin typeface="Arial Black" charset="0"/>
          <a:ea typeface="ＭＳ Ｐゴシック" charset="0"/>
          <a:cs typeface="Arial Black" pitchFamily="34"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ts val="475"/>
        </a:spcBef>
        <a:spcAft>
          <a:spcPct val="0"/>
        </a:spcAft>
        <a:buClr>
          <a:schemeClr val="accent1"/>
        </a:buClr>
        <a:buFont typeface="Wingdings" panose="05000000000000000000" pitchFamily="2" charset="2"/>
        <a:buChar char="§"/>
        <a:defRPr sz="2000" kern="1200">
          <a:solidFill>
            <a:srgbClr val="081556"/>
          </a:solidFill>
          <a:latin typeface="+mn-lt"/>
          <a:ea typeface="ＭＳ Ｐゴシック" charset="0"/>
          <a:cs typeface="ＭＳ Ｐゴシック" charset="0"/>
        </a:defRPr>
      </a:lvl1pPr>
      <a:lvl2pPr marL="742950" indent="-285750" algn="l" defTabSz="457200" rtl="0" eaLnBrk="0" fontAlgn="base" hangingPunct="0">
        <a:spcBef>
          <a:spcPts val="475"/>
        </a:spcBef>
        <a:spcAft>
          <a:spcPct val="0"/>
        </a:spcAft>
        <a:buClr>
          <a:schemeClr val="accent2"/>
        </a:buClr>
        <a:buSzPct val="110000"/>
        <a:buFont typeface="Arial" panose="020B0604020202020204" pitchFamily="34" charset="0"/>
        <a:buChar char="•"/>
        <a:defRPr kern="1200">
          <a:solidFill>
            <a:srgbClr val="081556"/>
          </a:solidFill>
          <a:latin typeface="+mn-lt"/>
          <a:ea typeface="ＭＳ Ｐゴシック" charset="0"/>
          <a:cs typeface="+mn-cs"/>
        </a:defRPr>
      </a:lvl2pPr>
      <a:lvl3pPr marL="1143000" indent="-228600" algn="l" defTabSz="457200" rtl="0" eaLnBrk="0" fontAlgn="base" hangingPunct="0">
        <a:spcBef>
          <a:spcPts val="475"/>
        </a:spcBef>
        <a:spcAft>
          <a:spcPct val="0"/>
        </a:spcAft>
        <a:buClr>
          <a:schemeClr val="accent1"/>
        </a:buClr>
        <a:buFont typeface="Lucida Grande"/>
        <a:buChar char="-"/>
        <a:defRPr sz="1600" kern="1200">
          <a:solidFill>
            <a:srgbClr val="081556"/>
          </a:solidFill>
          <a:latin typeface="+mn-lt"/>
          <a:ea typeface="ＭＳ Ｐゴシック" charset="0"/>
          <a:cs typeface="+mn-cs"/>
        </a:defRPr>
      </a:lvl3pPr>
      <a:lvl4pPr marL="1600200" indent="-228600" algn="l" defTabSz="457200" rtl="0" eaLnBrk="0" fontAlgn="base" hangingPunct="0">
        <a:spcBef>
          <a:spcPts val="475"/>
        </a:spcBef>
        <a:spcAft>
          <a:spcPct val="0"/>
        </a:spcAft>
        <a:buClr>
          <a:schemeClr val="accent2"/>
        </a:buClr>
        <a:buFont typeface="Courier New" panose="02070309020205020404" pitchFamily="49" charset="0"/>
        <a:buChar char="o"/>
        <a:defRPr sz="1400" kern="1200">
          <a:solidFill>
            <a:srgbClr val="081556"/>
          </a:solidFill>
          <a:latin typeface="+mn-lt"/>
          <a:ea typeface="ＭＳ Ｐゴシック" charset="0"/>
          <a:cs typeface="+mn-cs"/>
        </a:defRPr>
      </a:lvl4pPr>
      <a:lvl5pPr marL="2057400" indent="-228600" algn="l" defTabSz="457200" rtl="0" eaLnBrk="0" fontAlgn="base" hangingPunct="0">
        <a:spcBef>
          <a:spcPts val="475"/>
        </a:spcBef>
        <a:spcAft>
          <a:spcPct val="0"/>
        </a:spcAft>
        <a:buClr>
          <a:schemeClr val="accent1"/>
        </a:buClr>
        <a:buFont typeface="Arial" panose="020B0604020202020204" pitchFamily="34" charset="0"/>
        <a:buChar char="»"/>
        <a:defRPr sz="1200" kern="1200">
          <a:solidFill>
            <a:srgbClr val="081556"/>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E6ED349-F89A-944A-9885-17C5DBB18AAE}"/>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042FF86-3F4A-9F4A-A576-0332F8F0281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71F5766-16B0-AF47-A631-6D01D90383C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5C72834-43D2-B048-BDEF-425A7EE29960}" type="datetime1">
              <a:rPr lang="fr-FR" smtClean="0"/>
              <a:t>28/02/2023</a:t>
            </a:fld>
            <a:endParaRPr lang="fr-FR"/>
          </a:p>
        </p:txBody>
      </p:sp>
      <p:sp>
        <p:nvSpPr>
          <p:cNvPr id="5" name="Espace réservé du pied de page 4">
            <a:extLst>
              <a:ext uri="{FF2B5EF4-FFF2-40B4-BE49-F238E27FC236}">
                <a16:creationId xmlns:a16="http://schemas.microsoft.com/office/drawing/2014/main" id="{0E7C3C8F-9D4A-C940-9CA3-6EB1B58CE382}"/>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AC93A8A-2E98-424F-8CE2-CF8D414D5C82}"/>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64B1DF4-DE30-8F40-B3BA-2FE48FC7D165}" type="slidenum">
              <a:rPr lang="fr-FR" smtClean="0"/>
              <a:t>‹N°›</a:t>
            </a:fld>
            <a:endParaRPr lang="fr-FR"/>
          </a:p>
        </p:txBody>
      </p:sp>
    </p:spTree>
    <p:extLst>
      <p:ext uri="{BB962C8B-B14F-4D97-AF65-F5344CB8AC3E}">
        <p14:creationId xmlns:p14="http://schemas.microsoft.com/office/powerpoint/2010/main" val="472320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lycees.iledefrance.fr/centrale-d-achat-et-mes-demarches" TargetMode="External"/><Relationship Id="rId2" Type="http://schemas.openxmlformats.org/officeDocument/2006/relationships/image" Target="../media/image16.jpeg"/><Relationship Id="rId1" Type="http://schemas.openxmlformats.org/officeDocument/2006/relationships/slideLayout" Target="../slideLayouts/slideLayout15.xml"/><Relationship Id="rId6" Type="http://schemas.openxmlformats.org/officeDocument/2006/relationships/image" Target="../media/image18.jpeg"/><Relationship Id="rId5" Type="http://schemas.openxmlformats.org/officeDocument/2006/relationships/image" Target="../media/image10.emf"/><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5.xml"/><Relationship Id="rId1" Type="http://schemas.openxmlformats.org/officeDocument/2006/relationships/video" Target="https://player.vimeo.com/video/651956591?h=45619f3884&amp;app_id=122963" TargetMode="External"/><Relationship Id="rId6" Type="http://schemas.openxmlformats.org/officeDocument/2006/relationships/hyperlink" Target="https://lycees.iledefrance.fr/du-local-sur-mon-plateau" TargetMode="External"/><Relationship Id="rId5" Type="http://schemas.openxmlformats.org/officeDocument/2006/relationships/image" Target="../media/image10.emf"/><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15.xml"/><Relationship Id="rId4" Type="http://schemas.openxmlformats.org/officeDocument/2006/relationships/hyperlink" Target="https://formation.iledefrance.fr/"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0.emf"/><Relationship Id="rId7" Type="http://schemas.openxmlformats.org/officeDocument/2006/relationships/image" Target="../media/image22.emf"/><Relationship Id="rId2" Type="http://schemas.openxmlformats.org/officeDocument/2006/relationships/image" Target="../media/image7.png"/><Relationship Id="rId1" Type="http://schemas.openxmlformats.org/officeDocument/2006/relationships/slideLayout" Target="../slideLayouts/slideLayout15.xml"/><Relationship Id="rId6" Type="http://schemas.openxmlformats.org/officeDocument/2006/relationships/image" Target="../media/image21.emf"/><Relationship Id="rId5" Type="http://schemas.openxmlformats.org/officeDocument/2006/relationships/image" Target="../media/image14.emf"/><Relationship Id="rId10" Type="http://schemas.openxmlformats.org/officeDocument/2006/relationships/hyperlink" Target="https://lycees.iledefrance.fr/alimentation-durable" TargetMode="External"/><Relationship Id="rId4" Type="http://schemas.openxmlformats.org/officeDocument/2006/relationships/slide" Target="slide15.xml"/><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7.png"/><Relationship Id="rId1" Type="http://schemas.openxmlformats.org/officeDocument/2006/relationships/slideLayout" Target="../slideLayouts/slideLayout15.xml"/><Relationship Id="rId5" Type="http://schemas.openxmlformats.org/officeDocument/2006/relationships/hyperlink" Target="https://lycees.iledefrance.fr/alimentation-durable" TargetMode="Externa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lycees.iledefrance.fr/bourse-aux-equipements" TargetMode="External"/><Relationship Id="rId2" Type="http://schemas.openxmlformats.org/officeDocument/2006/relationships/hyperlink" Target="https://lycees.iledefrance.fr/equipements-pedagogiques/mobilier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lycees.iledefrance.fr/restauration-scolair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hyperlink" Target="https://www.iledefrance.fr/calculette-quotient-familia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ogil-lycees.iledefrance.fr/" TargetMode="External"/><Relationship Id="rId2" Type="http://schemas.openxmlformats.org/officeDocument/2006/relationships/hyperlink" Target="https://lycees.iledefrance.fr/dotation-budgetair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mailto:laetitia.mavrel@iledefrance.fr" TargetMode="External"/><Relationship Id="rId2" Type="http://schemas.openxmlformats.org/officeDocument/2006/relationships/hyperlink" Target="mailto:luc.steffen@iledefrance.fr" TargetMode="External"/><Relationship Id="rId1" Type="http://schemas.openxmlformats.org/officeDocument/2006/relationships/slideLayout" Target="../slideLayouts/slideLayout2.xml"/><Relationship Id="rId6" Type="http://schemas.openxmlformats.org/officeDocument/2006/relationships/hyperlink" Target="mailto:aideslyceens@iledefrance.fr" TargetMode="External"/><Relationship Id="rId5" Type="http://schemas.openxmlformats.org/officeDocument/2006/relationships/hyperlink" Target="mailto:equitable@iledefrance.fr" TargetMode="External"/><Relationship Id="rId4" Type="http://schemas.openxmlformats.org/officeDocument/2006/relationships/hyperlink" Target="mailto:fcrsh@iledefrance.f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ycees.iledefrance.fr/convention-cadre-2023-2028" TargetMode="External"/><Relationship Id="rId2" Type="http://schemas.openxmlformats.org/officeDocument/2006/relationships/hyperlink" Target="../../../Pilotage/Donn&#233;es%20Pilotage.ildefrance.fr/Chiffres%20cl&#233;s_restauration%20scolaire.xls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0.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4.emf"/><Relationship Id="rId2" Type="http://schemas.openxmlformats.org/officeDocument/2006/relationships/slideLayout" Target="../slideLayouts/slideLayout15.xml"/><Relationship Id="rId1" Type="http://schemas.openxmlformats.org/officeDocument/2006/relationships/video" Target="https://player.vimeo.com/video/460084849?h=c672f35f98&amp;app_id=122963" TargetMode="External"/><Relationship Id="rId6" Type="http://schemas.openxmlformats.org/officeDocument/2006/relationships/image" Target="../media/image13.emf"/><Relationship Id="rId5"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hyperlink" Target="https://lycees.iledefrance.fr/du-local-sur-mon-plate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8F67D56-FEA1-020D-C06F-A2E8FAE9D341}"/>
              </a:ext>
            </a:extLst>
          </p:cNvPr>
          <p:cNvSpPr>
            <a:spLocks noGrp="1"/>
          </p:cNvSpPr>
          <p:nvPr>
            <p:ph type="ctrTitle"/>
          </p:nvPr>
        </p:nvSpPr>
        <p:spPr>
          <a:xfrm>
            <a:off x="685800" y="2233613"/>
            <a:ext cx="7772400" cy="1491720"/>
          </a:xfrm>
        </p:spPr>
        <p:txBody>
          <a:bodyPr>
            <a:normAutofit fontScale="90000"/>
          </a:bodyPr>
          <a:lstStyle/>
          <a:p>
            <a:pPr eaLnBrk="1" hangingPunct="1">
              <a:spcBef>
                <a:spcPts val="0"/>
              </a:spcBef>
              <a:defRPr/>
            </a:pPr>
            <a:r>
              <a:rPr lang="fr-FR" dirty="0"/>
              <a:t>Le pôle lycées</a:t>
            </a:r>
            <a:br>
              <a:rPr lang="fr-FR" dirty="0"/>
            </a:br>
            <a:r>
              <a:rPr lang="fr-FR" altLang="fr-FR" sz="2700" i="1" dirty="0">
                <a:latin typeface="Arial Black" pitchFamily="34" charset="0"/>
                <a:ea typeface="ＭＳ Ｐゴシック" pitchFamily="34" charset="-128"/>
                <a:cs typeface="Arial Black" pitchFamily="34" charset="0"/>
              </a:rPr>
              <a:t>Direction de la Réussite des Elèves</a:t>
            </a:r>
            <a:br>
              <a:rPr lang="fr-FR" altLang="fr-FR" sz="2700" i="1" dirty="0">
                <a:latin typeface="Arial Black" pitchFamily="34" charset="0"/>
                <a:ea typeface="ＭＳ Ｐゴシック" pitchFamily="34" charset="-128"/>
                <a:cs typeface="Arial Black" pitchFamily="34" charset="0"/>
              </a:rPr>
            </a:br>
            <a:r>
              <a:rPr lang="fr-FR" altLang="fr-FR" sz="2700" i="1" dirty="0">
                <a:latin typeface="Arial Black" pitchFamily="34" charset="0"/>
                <a:ea typeface="ＭＳ Ｐゴシック" pitchFamily="34" charset="-128"/>
                <a:cs typeface="Arial Black" pitchFamily="34" charset="0"/>
              </a:rPr>
              <a:t>Restauration scolaire</a:t>
            </a:r>
            <a:br>
              <a:rPr lang="fr-FR" altLang="fr-FR" sz="2700" dirty="0">
                <a:latin typeface="Arial Black" pitchFamily="34" charset="0"/>
                <a:ea typeface="ＭＳ Ｐゴシック" pitchFamily="34" charset="-128"/>
                <a:cs typeface="Arial Black" pitchFamily="34" charset="0"/>
              </a:rPr>
            </a:br>
            <a:endParaRPr lang="fr-FR" sz="2700" dirty="0"/>
          </a:p>
        </p:txBody>
      </p:sp>
      <p:sp>
        <p:nvSpPr>
          <p:cNvPr id="15363" name="Sous-titre 5">
            <a:extLst>
              <a:ext uri="{FF2B5EF4-FFF2-40B4-BE49-F238E27FC236}">
                <a16:creationId xmlns:a16="http://schemas.microsoft.com/office/drawing/2014/main" id="{6C7F0960-F991-D02A-40AE-E3920133BD80}"/>
              </a:ext>
            </a:extLst>
          </p:cNvPr>
          <p:cNvSpPr>
            <a:spLocks noGrp="1"/>
          </p:cNvSpPr>
          <p:nvPr>
            <p:ph type="subTitle" idx="1"/>
          </p:nvPr>
        </p:nvSpPr>
        <p:spPr>
          <a:xfrm>
            <a:off x="1774825" y="1454150"/>
            <a:ext cx="5594350" cy="712788"/>
          </a:xfrm>
        </p:spPr>
        <p:txBody>
          <a:bodyPr/>
          <a:lstStyle/>
          <a:p>
            <a:pPr eaLnBrk="1" hangingPunct="1">
              <a:spcBef>
                <a:spcPct val="0"/>
              </a:spcBef>
            </a:pPr>
            <a:r>
              <a:rPr lang="fr-FR" altLang="fr-FR">
                <a:latin typeface="Times" panose="02020603050405020304" pitchFamily="18" charset="0"/>
                <a:ea typeface="ＭＳ Ｐゴシック" panose="020B0600070205080204" pitchFamily="34" charset="-128"/>
              </a:rPr>
              <a:t>Présentation aux adjoints gestionnaires</a:t>
            </a:r>
          </a:p>
          <a:p>
            <a:pPr eaLnBrk="1" hangingPunct="1">
              <a:spcBef>
                <a:spcPct val="0"/>
              </a:spcBef>
            </a:pPr>
            <a:r>
              <a:rPr lang="fr-FR" altLang="fr-FR">
                <a:latin typeface="Times" panose="02020603050405020304" pitchFamily="18" charset="0"/>
                <a:ea typeface="ＭＳ Ｐゴシック" panose="020B0600070205080204" pitchFamily="34" charset="-128"/>
              </a:rPr>
              <a:t> des lycées</a:t>
            </a:r>
          </a:p>
        </p:txBody>
      </p:sp>
      <p:sp>
        <p:nvSpPr>
          <p:cNvPr id="15364" name="Espace réservé de la date 6">
            <a:extLst>
              <a:ext uri="{FF2B5EF4-FFF2-40B4-BE49-F238E27FC236}">
                <a16:creationId xmlns:a16="http://schemas.microsoft.com/office/drawing/2014/main" id="{639D6E4F-E948-ED7B-6189-BD0EBA12B7D5}"/>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ts val="475"/>
              </a:spcBef>
              <a:buClr>
                <a:schemeClr val="accent1"/>
              </a:buClr>
              <a:buFont typeface="Wingdings" panose="05000000000000000000" pitchFamily="2" charset="2"/>
              <a:buChar char="§"/>
              <a:defRPr sz="2000">
                <a:solidFill>
                  <a:srgbClr val="081556"/>
                </a:solidFill>
                <a:latin typeface="Arial" panose="020B0604020202020204" pitchFamily="34" charset="0"/>
                <a:ea typeface="ＭＳ Ｐゴシック" panose="020B0600070205080204" pitchFamily="34" charset="-128"/>
              </a:defRPr>
            </a:lvl1pPr>
            <a:lvl2pPr marL="742950" indent="-285750">
              <a:spcBef>
                <a:spcPts val="475"/>
              </a:spcBef>
              <a:buClr>
                <a:schemeClr val="accent2"/>
              </a:buClr>
              <a:buSzPct val="110000"/>
              <a:buFont typeface="Arial" panose="020B0604020202020204" pitchFamily="34" charset="0"/>
              <a:buChar char="•"/>
              <a:defRPr>
                <a:solidFill>
                  <a:srgbClr val="081556"/>
                </a:solidFill>
                <a:latin typeface="Arial" panose="020B0604020202020204" pitchFamily="34" charset="0"/>
                <a:ea typeface="ＭＳ Ｐゴシック" panose="020B0600070205080204" pitchFamily="34" charset="-128"/>
              </a:defRPr>
            </a:lvl2pPr>
            <a:lvl3pPr marL="1143000" indent="-228600">
              <a:spcBef>
                <a:spcPts val="475"/>
              </a:spcBef>
              <a:buClr>
                <a:schemeClr val="accent1"/>
              </a:buClr>
              <a:buFont typeface="Lucida Grande"/>
              <a:buChar char="-"/>
              <a:defRPr sz="1600">
                <a:solidFill>
                  <a:srgbClr val="081556"/>
                </a:solidFill>
                <a:latin typeface="Arial" panose="020B0604020202020204" pitchFamily="34" charset="0"/>
                <a:ea typeface="ＭＳ Ｐゴシック" panose="020B0600070205080204" pitchFamily="34" charset="-128"/>
              </a:defRPr>
            </a:lvl3pPr>
            <a:lvl4pPr marL="1600200" indent="-228600">
              <a:spcBef>
                <a:spcPts val="475"/>
              </a:spcBef>
              <a:buClr>
                <a:schemeClr val="accent2"/>
              </a:buClr>
              <a:buFont typeface="Courier New" panose="02070309020205020404" pitchFamily="49" charset="0"/>
              <a:buChar char="o"/>
              <a:defRPr sz="1400">
                <a:solidFill>
                  <a:srgbClr val="081556"/>
                </a:solidFill>
                <a:latin typeface="Arial" panose="020B0604020202020204" pitchFamily="34" charset="0"/>
                <a:ea typeface="ＭＳ Ｐゴシック" panose="020B0600070205080204" pitchFamily="34" charset="-128"/>
              </a:defRPr>
            </a:lvl4pPr>
            <a:lvl5pPr marL="2057400" indent="-228600">
              <a:spcBef>
                <a:spcPts val="475"/>
              </a:spcBef>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9pPr>
          </a:lstStyle>
          <a:p>
            <a:pPr>
              <a:spcBef>
                <a:spcPct val="0"/>
              </a:spcBef>
              <a:buClrTx/>
              <a:buFontTx/>
              <a:buNone/>
            </a:pPr>
            <a:r>
              <a:rPr lang="fr-FR" altLang="fr-FR" sz="1800" dirty="0">
                <a:solidFill>
                  <a:schemeClr val="bg1"/>
                </a:solidFill>
              </a:rPr>
              <a:t>Mars 2023</a:t>
            </a:r>
          </a:p>
        </p:txBody>
      </p:sp>
      <p:sp>
        <p:nvSpPr>
          <p:cNvPr id="15365" name="Espace réservé du numéro de diapositive 2">
            <a:extLst>
              <a:ext uri="{FF2B5EF4-FFF2-40B4-BE49-F238E27FC236}">
                <a16:creationId xmlns:a16="http://schemas.microsoft.com/office/drawing/2014/main" id="{B567A49A-A5A3-5AD7-701C-91DD60BAEEEC}"/>
              </a:ext>
            </a:extLst>
          </p:cNvPr>
          <p:cNvSpPr>
            <a:spLocks noGrp="1"/>
          </p:cNvSpPr>
          <p:nvPr>
            <p:ph type="sldNum" sz="quarter" idx="4"/>
          </p:nvPr>
        </p:nvSpPr>
        <p:spPr bwMode="auto">
          <a:xfrm>
            <a:off x="7010400" y="4767263"/>
            <a:ext cx="21336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ts val="475"/>
              </a:spcBef>
              <a:buClr>
                <a:schemeClr val="accent1"/>
              </a:buClr>
              <a:buFont typeface="Wingdings" panose="05000000000000000000" pitchFamily="2" charset="2"/>
              <a:buChar char="§"/>
              <a:defRPr sz="2000">
                <a:solidFill>
                  <a:srgbClr val="081556"/>
                </a:solidFill>
                <a:latin typeface="Arial" panose="020B0604020202020204" pitchFamily="34" charset="0"/>
                <a:ea typeface="ＭＳ Ｐゴシック" panose="020B0600070205080204" pitchFamily="34" charset="-128"/>
              </a:defRPr>
            </a:lvl1pPr>
            <a:lvl2pPr marL="742950" indent="-285750">
              <a:spcBef>
                <a:spcPts val="475"/>
              </a:spcBef>
              <a:buClr>
                <a:schemeClr val="accent2"/>
              </a:buClr>
              <a:buSzPct val="110000"/>
              <a:buFont typeface="Arial" panose="020B0604020202020204" pitchFamily="34" charset="0"/>
              <a:buChar char="•"/>
              <a:defRPr>
                <a:solidFill>
                  <a:srgbClr val="081556"/>
                </a:solidFill>
                <a:latin typeface="Arial" panose="020B0604020202020204" pitchFamily="34" charset="0"/>
                <a:ea typeface="ＭＳ Ｐゴシック" panose="020B0600070205080204" pitchFamily="34" charset="-128"/>
              </a:defRPr>
            </a:lvl2pPr>
            <a:lvl3pPr marL="1143000" indent="-228600">
              <a:spcBef>
                <a:spcPts val="475"/>
              </a:spcBef>
              <a:buClr>
                <a:schemeClr val="accent1"/>
              </a:buClr>
              <a:buFont typeface="Lucida Grande"/>
              <a:buChar char="-"/>
              <a:defRPr sz="1600">
                <a:solidFill>
                  <a:srgbClr val="081556"/>
                </a:solidFill>
                <a:latin typeface="Arial" panose="020B0604020202020204" pitchFamily="34" charset="0"/>
                <a:ea typeface="ＭＳ Ｐゴシック" panose="020B0600070205080204" pitchFamily="34" charset="-128"/>
              </a:defRPr>
            </a:lvl3pPr>
            <a:lvl4pPr marL="1600200" indent="-228600">
              <a:spcBef>
                <a:spcPts val="475"/>
              </a:spcBef>
              <a:buClr>
                <a:schemeClr val="accent2"/>
              </a:buClr>
              <a:buFont typeface="Courier New" panose="02070309020205020404" pitchFamily="49" charset="0"/>
              <a:buChar char="o"/>
              <a:defRPr sz="1400">
                <a:solidFill>
                  <a:srgbClr val="081556"/>
                </a:solidFill>
                <a:latin typeface="Arial" panose="020B0604020202020204" pitchFamily="34" charset="0"/>
                <a:ea typeface="ＭＳ Ｐゴシック" panose="020B0600070205080204" pitchFamily="34" charset="-128"/>
              </a:defRPr>
            </a:lvl4pPr>
            <a:lvl5pPr marL="2057400" indent="-228600">
              <a:spcBef>
                <a:spcPts val="475"/>
              </a:spcBef>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9pPr>
          </a:lstStyle>
          <a:p>
            <a:pPr algn="l" eaLnBrk="0" hangingPunct="0">
              <a:spcBef>
                <a:spcPct val="0"/>
              </a:spcBef>
              <a:buClrTx/>
              <a:buFontTx/>
              <a:buNone/>
            </a:pPr>
            <a:fld id="{00692108-88AA-4DFB-BFA7-373E3F7655DD}" type="slidenum">
              <a:rPr lang="fr-FR" altLang="fr-FR" sz="1000" smtClean="0"/>
              <a:pPr algn="l" eaLnBrk="0" hangingPunct="0">
                <a:spcBef>
                  <a:spcPct val="0"/>
                </a:spcBef>
                <a:buClrTx/>
                <a:buFontTx/>
                <a:buNone/>
              </a:pPr>
              <a:t>1</a:t>
            </a:fld>
            <a:endParaRPr lang="fr-FR" altLang="fr-FR" sz="1000"/>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30" name="Image 29">
            <a:extLst>
              <a:ext uri="{FF2B5EF4-FFF2-40B4-BE49-F238E27FC236}">
                <a16:creationId xmlns:a16="http://schemas.microsoft.com/office/drawing/2014/main" id="{09D18623-32DF-E44C-9416-7E271B96C773}"/>
              </a:ext>
            </a:extLst>
          </p:cNvPr>
          <p:cNvPicPr>
            <a:picLocks noChangeAspect="1"/>
          </p:cNvPicPr>
          <p:nvPr/>
        </p:nvPicPr>
        <p:blipFill>
          <a:blip r:embed="rId2"/>
          <a:stretch>
            <a:fillRect/>
          </a:stretch>
        </p:blipFill>
        <p:spPr>
          <a:xfrm>
            <a:off x="416642" y="2102055"/>
            <a:ext cx="4061155" cy="2274077"/>
          </a:xfrm>
          <a:prstGeom prst="rect">
            <a:avLst/>
          </a:prstGeom>
        </p:spPr>
      </p:pic>
      <p:sp>
        <p:nvSpPr>
          <p:cNvPr id="20" name="Rectangle 19">
            <a:extLst>
              <a:ext uri="{FF2B5EF4-FFF2-40B4-BE49-F238E27FC236}">
                <a16:creationId xmlns:a16="http://schemas.microsoft.com/office/drawing/2014/main" id="{C5BE8DF7-1C5F-164A-BF5C-4DD22713ABD2}"/>
              </a:ext>
            </a:extLst>
          </p:cNvPr>
          <p:cNvSpPr/>
          <p:nvPr/>
        </p:nvSpPr>
        <p:spPr>
          <a:xfrm>
            <a:off x="5693395" y="1129883"/>
            <a:ext cx="2137262" cy="357719"/>
          </a:xfrm>
          <a:prstGeom prst="rect">
            <a:avLst/>
          </a:prstGeom>
          <a:noFill/>
          <a:ln>
            <a:solidFill>
              <a:srgbClr val="2931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050">
              <a:solidFill>
                <a:srgbClr val="FF0000"/>
              </a:solidFill>
              <a:highlight>
                <a:srgbClr val="FFFF00"/>
              </a:highlight>
            </a:endParaRPr>
          </a:p>
        </p:txBody>
      </p:sp>
      <p:sp>
        <p:nvSpPr>
          <p:cNvPr id="6" name="Rectangle 5">
            <a:extLst>
              <a:ext uri="{FF2B5EF4-FFF2-40B4-BE49-F238E27FC236}">
                <a16:creationId xmlns:a16="http://schemas.microsoft.com/office/drawing/2014/main" id="{6E916185-2487-DA4F-9B55-50E13F4E0BB0}"/>
              </a:ext>
            </a:extLst>
          </p:cNvPr>
          <p:cNvSpPr/>
          <p:nvPr/>
        </p:nvSpPr>
        <p:spPr>
          <a:xfrm>
            <a:off x="-1" y="271308"/>
            <a:ext cx="7165010" cy="491803"/>
          </a:xfrm>
          <a:prstGeom prst="rect">
            <a:avLst/>
          </a:prstGeom>
          <a:solidFill>
            <a:srgbClr val="E421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050">
              <a:solidFill>
                <a:srgbClr val="FF0000"/>
              </a:solidFill>
              <a:highlight>
                <a:srgbClr val="FFFF00"/>
              </a:highlight>
            </a:endParaRPr>
          </a:p>
        </p:txBody>
      </p:sp>
      <p:sp>
        <p:nvSpPr>
          <p:cNvPr id="5" name="Rectangle 4">
            <a:extLst>
              <a:ext uri="{FF2B5EF4-FFF2-40B4-BE49-F238E27FC236}">
                <a16:creationId xmlns:a16="http://schemas.microsoft.com/office/drawing/2014/main" id="{69A42923-2DF2-A241-82DD-48934902B8FE}"/>
              </a:ext>
            </a:extLst>
          </p:cNvPr>
          <p:cNvSpPr/>
          <p:nvPr/>
        </p:nvSpPr>
        <p:spPr>
          <a:xfrm>
            <a:off x="191905" y="308100"/>
            <a:ext cx="7009363" cy="461665"/>
          </a:xfrm>
          <a:prstGeom prst="rect">
            <a:avLst/>
          </a:prstGeom>
        </p:spPr>
        <p:txBody>
          <a:bodyPr wrap="square" lIns="91440" tIns="45720" rIns="91440" bIns="45720" anchor="t">
            <a:spAutoFit/>
          </a:bodyPr>
          <a:lstStyle/>
          <a:p>
            <a:r>
              <a:rPr lang="fr-FR" sz="2400" b="1">
                <a:solidFill>
                  <a:schemeClr val="bg1"/>
                </a:solidFill>
                <a:latin typeface="Roboto"/>
                <a:ea typeface="Roboto"/>
                <a:cs typeface="Roboto"/>
              </a:rPr>
              <a:t>LES MARCHÉS DE DENRÉES ALIMENTAIRES</a:t>
            </a:r>
          </a:p>
        </p:txBody>
      </p:sp>
      <p:sp>
        <p:nvSpPr>
          <p:cNvPr id="8" name="Espace réservé du pied de page 7">
            <a:extLst>
              <a:ext uri="{FF2B5EF4-FFF2-40B4-BE49-F238E27FC236}">
                <a16:creationId xmlns:a16="http://schemas.microsoft.com/office/drawing/2014/main" id="{DCB13BD9-29D2-8A49-99DD-D85FB27D8C3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D358157-1E57-9047-B7B6-BD6C6083A937}"/>
              </a:ext>
            </a:extLst>
          </p:cNvPr>
          <p:cNvSpPr>
            <a:spLocks noGrp="1"/>
          </p:cNvSpPr>
          <p:nvPr>
            <p:ph type="sldNum" sz="quarter" idx="12"/>
          </p:nvPr>
        </p:nvSpPr>
        <p:spPr>
          <a:xfrm>
            <a:off x="6907655" y="4767263"/>
            <a:ext cx="2057400" cy="273844"/>
          </a:xfrm>
        </p:spPr>
        <p:txBody>
          <a:bodyPr/>
          <a:lstStyle/>
          <a:p>
            <a:fld id="{264B1DF4-DE30-8F40-B3BA-2FE48FC7D165}" type="slidenum">
              <a:rPr lang="fr-FR" sz="1050">
                <a:solidFill>
                  <a:schemeClr val="tx1"/>
                </a:solidFill>
              </a:rPr>
              <a:t>10</a:t>
            </a:fld>
            <a:endParaRPr lang="fr-FR" sz="1050">
              <a:solidFill>
                <a:schemeClr val="tx1"/>
              </a:solidFill>
            </a:endParaRPr>
          </a:p>
        </p:txBody>
      </p:sp>
      <p:pic>
        <p:nvPicPr>
          <p:cNvPr id="10" name="Image 9">
            <a:extLst>
              <a:ext uri="{FF2B5EF4-FFF2-40B4-BE49-F238E27FC236}">
                <a16:creationId xmlns:a16="http://schemas.microsoft.com/office/drawing/2014/main" id="{8FA4057F-FF74-A642-92EF-E6C47383F991}"/>
              </a:ext>
            </a:extLst>
          </p:cNvPr>
          <p:cNvPicPr>
            <a:picLocks noChangeAspect="1"/>
          </p:cNvPicPr>
          <p:nvPr/>
        </p:nvPicPr>
        <p:blipFill>
          <a:blip r:embed="rId3"/>
          <a:stretch>
            <a:fillRect/>
          </a:stretch>
        </p:blipFill>
        <p:spPr>
          <a:xfrm>
            <a:off x="111490" y="4546110"/>
            <a:ext cx="1394040" cy="509761"/>
          </a:xfrm>
          <a:prstGeom prst="rect">
            <a:avLst/>
          </a:prstGeom>
        </p:spPr>
      </p:pic>
      <p:sp>
        <p:nvSpPr>
          <p:cNvPr id="17" name="Espace réservé du contenu 3">
            <a:extLst>
              <a:ext uri="{FF2B5EF4-FFF2-40B4-BE49-F238E27FC236}">
                <a16:creationId xmlns:a16="http://schemas.microsoft.com/office/drawing/2014/main" id="{D428D193-F0FD-8C45-809F-C2CCE7FB3F42}"/>
              </a:ext>
            </a:extLst>
          </p:cNvPr>
          <p:cNvSpPr txBox="1">
            <a:spLocks/>
          </p:cNvSpPr>
          <p:nvPr/>
        </p:nvSpPr>
        <p:spPr>
          <a:xfrm>
            <a:off x="5108034" y="1668608"/>
            <a:ext cx="3619325" cy="2864801"/>
          </a:xfrm>
          <a:prstGeom prst="rect">
            <a:avLst/>
          </a:prstGeom>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9pPr>
          </a:lstStyle>
          <a:p>
            <a:pPr marL="0" indent="0">
              <a:buSzPts val="1000"/>
              <a:buNone/>
              <a:tabLst>
                <a:tab pos="342900" algn="l"/>
              </a:tabLst>
            </a:pPr>
            <a:r>
              <a:rPr lang="fr-FR" sz="1200">
                <a:solidFill>
                  <a:srgbClr val="002060"/>
                </a:solidFill>
                <a:latin typeface="Arial" panose="020B0604020202020204" pitchFamily="34" charset="0"/>
                <a:ea typeface="Times New Roman" panose="02020603050405020304" pitchFamily="18" charset="0"/>
                <a:cs typeface="Arial" panose="020B0604020202020204" pitchFamily="34" charset="0"/>
              </a:rPr>
              <a:t>BPU avec </a:t>
            </a:r>
            <a:r>
              <a:rPr lang="fr-FR" sz="1200" b="1">
                <a:solidFill>
                  <a:srgbClr val="002060"/>
                </a:solidFill>
                <a:latin typeface="Arial" panose="020B0604020202020204" pitchFamily="34" charset="0"/>
                <a:ea typeface="Times New Roman" panose="02020603050405020304" pitchFamily="18" charset="0"/>
                <a:cs typeface="Arial" panose="020B0604020202020204" pitchFamily="34" charset="0"/>
              </a:rPr>
              <a:t>double ligne</a:t>
            </a:r>
            <a:r>
              <a:rPr lang="fr-FR" sz="1200">
                <a:solidFill>
                  <a:srgbClr val="002060"/>
                </a:solidFill>
                <a:latin typeface="Arial" panose="020B0604020202020204" pitchFamily="34" charset="0"/>
                <a:ea typeface="Times New Roman" panose="02020603050405020304" pitchFamily="18" charset="0"/>
                <a:cs typeface="Arial" panose="020B0604020202020204" pitchFamily="34" charset="0"/>
              </a:rPr>
              <a:t> dès que possible : conventionnel / signe indiquant qualité origine (AB, Label Rouge, Pêche durable, etc.),</a:t>
            </a:r>
            <a:endParaRPr lang="fr-FR" sz="1200">
              <a:solidFill>
                <a:srgbClr val="002060"/>
              </a:solidFill>
              <a:latin typeface="Arial" panose="020B0604020202020204" pitchFamily="34" charset="0"/>
              <a:ea typeface="Calibri" panose="020F0502020204030204" pitchFamily="34" charset="0"/>
              <a:cs typeface="Arial" panose="020B0604020202020204" pitchFamily="34" charset="0"/>
            </a:endParaRPr>
          </a:p>
          <a:p>
            <a:pPr marL="0" indent="0">
              <a:buSzPts val="1000"/>
              <a:buNone/>
              <a:tabLst>
                <a:tab pos="342900" algn="l"/>
              </a:tabLst>
            </a:pPr>
            <a:r>
              <a:rPr lang="fr-FR" sz="1200">
                <a:solidFill>
                  <a:srgbClr val="002060"/>
                </a:solidFill>
                <a:latin typeface="Arial" panose="020B0604020202020204" pitchFamily="34" charset="0"/>
                <a:ea typeface="Times New Roman" panose="02020603050405020304" pitchFamily="18" charset="0"/>
                <a:cs typeface="Arial" panose="020B0604020202020204" pitchFamily="34" charset="0"/>
              </a:rPr>
              <a:t>Contrôle de la </a:t>
            </a:r>
            <a:r>
              <a:rPr lang="fr-FR" sz="1200" b="1">
                <a:solidFill>
                  <a:srgbClr val="002060"/>
                </a:solidFill>
                <a:latin typeface="Arial" panose="020B0604020202020204" pitchFamily="34" charset="0"/>
                <a:ea typeface="Times New Roman" panose="02020603050405020304" pitchFamily="18" charset="0"/>
                <a:cs typeface="Arial" panose="020B0604020202020204" pitchFamily="34" charset="0"/>
              </a:rPr>
              <a:t>qualité nutritionnelle </a:t>
            </a:r>
            <a:r>
              <a:rPr lang="fr-FR" sz="1200">
                <a:solidFill>
                  <a:srgbClr val="002060"/>
                </a:solidFill>
                <a:latin typeface="Arial" panose="020B0604020202020204" pitchFamily="34" charset="0"/>
                <a:ea typeface="Times New Roman" panose="02020603050405020304" pitchFamily="18" charset="0"/>
                <a:cs typeface="Arial" panose="020B0604020202020204" pitchFamily="34" charset="0"/>
              </a:rPr>
              <a:t>et notamment concernant les additifs controversés et les perturbateurs endocriniens,</a:t>
            </a:r>
            <a:endParaRPr lang="fr-FR" sz="1200">
              <a:solidFill>
                <a:srgbClr val="002060"/>
              </a:solidFill>
              <a:latin typeface="Arial" panose="020B0604020202020204" pitchFamily="34" charset="0"/>
              <a:ea typeface="Calibri" panose="020F0502020204030204" pitchFamily="34" charset="0"/>
              <a:cs typeface="Arial" panose="020B0604020202020204" pitchFamily="34" charset="0"/>
            </a:endParaRPr>
          </a:p>
          <a:p>
            <a:pPr marL="0" indent="0">
              <a:buSzPts val="1000"/>
              <a:buNone/>
              <a:tabLst>
                <a:tab pos="342900" algn="l"/>
              </a:tabLst>
            </a:pPr>
            <a:r>
              <a:rPr lang="fr-FR" sz="1200" b="1">
                <a:solidFill>
                  <a:srgbClr val="002060"/>
                </a:solidFill>
                <a:latin typeface="Arial" panose="020B0604020202020204" pitchFamily="34" charset="0"/>
                <a:ea typeface="Times New Roman" panose="02020603050405020304" pitchFamily="18" charset="0"/>
                <a:cs typeface="Arial" panose="020B0604020202020204" pitchFamily="34" charset="0"/>
              </a:rPr>
              <a:t>Soutien à la filière agricole </a:t>
            </a:r>
            <a:r>
              <a:rPr lang="fr-FR" sz="1200">
                <a:solidFill>
                  <a:srgbClr val="002060"/>
                </a:solidFill>
                <a:latin typeface="Arial" panose="020B0604020202020204" pitchFamily="34" charset="0"/>
                <a:ea typeface="Times New Roman" panose="02020603050405020304" pitchFamily="18" charset="0"/>
                <a:cs typeface="Arial" panose="020B0604020202020204" pitchFamily="34" charset="0"/>
              </a:rPr>
              <a:t>(bien être animal, forme des marchés permettant des contractualisations longues, etc.)</a:t>
            </a:r>
            <a:endParaRPr lang="fr-FR" sz="1200">
              <a:solidFill>
                <a:srgbClr val="002060"/>
              </a:solidFill>
              <a:latin typeface="Arial" panose="020B0604020202020204" pitchFamily="34" charset="0"/>
              <a:ea typeface="Calibri" panose="020F0502020204030204" pitchFamily="34" charset="0"/>
              <a:cs typeface="Arial" panose="020B0604020202020204" pitchFamily="34" charset="0"/>
            </a:endParaRPr>
          </a:p>
          <a:p>
            <a:pPr marL="0" indent="0">
              <a:buSzPts val="1000"/>
              <a:buNone/>
              <a:tabLst>
                <a:tab pos="342900" algn="l"/>
              </a:tabLst>
            </a:pPr>
            <a:r>
              <a:rPr lang="fr-FR" sz="1200" b="1">
                <a:solidFill>
                  <a:srgbClr val="002060"/>
                </a:solidFill>
                <a:latin typeface="Arial" panose="020B0604020202020204" pitchFamily="34" charset="0"/>
                <a:ea typeface="Times New Roman" panose="02020603050405020304" pitchFamily="18" charset="0"/>
                <a:cs typeface="Arial" panose="020B0604020202020204" pitchFamily="34" charset="0"/>
              </a:rPr>
              <a:t>Circuits courts </a:t>
            </a:r>
            <a:r>
              <a:rPr lang="fr-FR" sz="1200">
                <a:solidFill>
                  <a:srgbClr val="002060"/>
                </a:solidFill>
                <a:latin typeface="Arial" panose="020B0604020202020204" pitchFamily="34" charset="0"/>
                <a:ea typeface="Times New Roman" panose="02020603050405020304" pitchFamily="18" charset="0"/>
                <a:cs typeface="Arial" panose="020B0604020202020204" pitchFamily="34" charset="0"/>
              </a:rPr>
              <a:t>origine IDF dès que possible selon les segments vs l’offre francilienne,</a:t>
            </a:r>
            <a:endParaRPr lang="fr-FR" sz="1200">
              <a:solidFill>
                <a:srgbClr val="002060"/>
              </a:solidFill>
              <a:latin typeface="Arial" panose="020B0604020202020204" pitchFamily="34" charset="0"/>
              <a:ea typeface="Calibri" panose="020F0502020204030204" pitchFamily="34" charset="0"/>
              <a:cs typeface="Arial" panose="020B0604020202020204" pitchFamily="34" charset="0"/>
            </a:endParaRPr>
          </a:p>
          <a:p>
            <a:pPr marL="0" indent="0">
              <a:buSzPts val="1000"/>
              <a:buNone/>
              <a:tabLst>
                <a:tab pos="342900" algn="l"/>
              </a:tabLst>
            </a:pPr>
            <a:r>
              <a:rPr lang="fr-FR" sz="1200">
                <a:solidFill>
                  <a:srgbClr val="002060"/>
                </a:solidFill>
                <a:latin typeface="Arial" panose="020B0604020202020204" pitchFamily="34" charset="0"/>
                <a:ea typeface="Times New Roman" panose="02020603050405020304" pitchFamily="18" charset="0"/>
                <a:cs typeface="Arial" panose="020B0604020202020204" pitchFamily="34" charset="0"/>
              </a:rPr>
              <a:t>Marchés «</a:t>
            </a:r>
            <a:r>
              <a:rPr lang="fr-FR" sz="1200" b="1">
                <a:solidFill>
                  <a:srgbClr val="002060"/>
                </a:solidFill>
                <a:latin typeface="Arial" panose="020B0604020202020204" pitchFamily="34" charset="0"/>
                <a:ea typeface="Times New Roman" panose="02020603050405020304" pitchFamily="18" charset="0"/>
                <a:cs typeface="Arial" panose="020B0604020202020204" pitchFamily="34" charset="0"/>
              </a:rPr>
              <a:t> ouverts </a:t>
            </a:r>
            <a:r>
              <a:rPr lang="fr-FR" sz="1200">
                <a:solidFill>
                  <a:srgbClr val="002060"/>
                </a:solidFill>
                <a:latin typeface="Arial" panose="020B0604020202020204" pitchFamily="34" charset="0"/>
                <a:ea typeface="Times New Roman" panose="02020603050405020304" pitchFamily="18" charset="0"/>
                <a:cs typeface="Arial" panose="020B0604020202020204" pitchFamily="34" charset="0"/>
              </a:rPr>
              <a:t>» : possibilité d’acheter en gré à gré (mise à disposition d’une liste de producteurs pour les HA de – de 40K)</a:t>
            </a:r>
          </a:p>
          <a:p>
            <a:pPr marL="0" indent="0">
              <a:buSzPts val="1000"/>
              <a:buNone/>
              <a:tabLst>
                <a:tab pos="342900" algn="l"/>
              </a:tabLst>
            </a:pPr>
            <a:endParaRPr lang="fr-FR" sz="1200">
              <a:solidFill>
                <a:srgbClr val="002060"/>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EB1D7DD2-AEA6-7447-B771-B0BBA9BBBCBF}"/>
              </a:ext>
            </a:extLst>
          </p:cNvPr>
          <p:cNvSpPr/>
          <p:nvPr/>
        </p:nvSpPr>
        <p:spPr>
          <a:xfrm>
            <a:off x="5745480" y="1088590"/>
            <a:ext cx="2137262" cy="357719"/>
          </a:xfrm>
          <a:prstGeom prst="rect">
            <a:avLst/>
          </a:prstGeom>
          <a:solidFill>
            <a:srgbClr val="2931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050">
              <a:solidFill>
                <a:srgbClr val="FF0000"/>
              </a:solidFill>
              <a:highlight>
                <a:srgbClr val="FFFF00"/>
              </a:highlight>
            </a:endParaRPr>
          </a:p>
        </p:txBody>
      </p:sp>
      <p:sp>
        <p:nvSpPr>
          <p:cNvPr id="18" name="Rectangle 17">
            <a:extLst>
              <a:ext uri="{FF2B5EF4-FFF2-40B4-BE49-F238E27FC236}">
                <a16:creationId xmlns:a16="http://schemas.microsoft.com/office/drawing/2014/main" id="{1FCDF73F-B34F-6C41-B623-DF0C0FF57E81}"/>
              </a:ext>
            </a:extLst>
          </p:cNvPr>
          <p:cNvSpPr/>
          <p:nvPr/>
        </p:nvSpPr>
        <p:spPr>
          <a:xfrm>
            <a:off x="5849972" y="1129883"/>
            <a:ext cx="1967232" cy="253916"/>
          </a:xfrm>
          <a:prstGeom prst="rect">
            <a:avLst/>
          </a:prstGeom>
        </p:spPr>
        <p:txBody>
          <a:bodyPr wrap="square">
            <a:spAutoFit/>
          </a:bodyPr>
          <a:lstStyle/>
          <a:p>
            <a:r>
              <a:rPr lang="fr-FR" sz="1050" b="1">
                <a:solidFill>
                  <a:schemeClr val="bg1"/>
                </a:solidFill>
                <a:latin typeface="Arial" panose="020B0604020202020204" pitchFamily="34" charset="0"/>
                <a:cs typeface="Arial" panose="020B0604020202020204" pitchFamily="34" charset="0"/>
              </a:rPr>
              <a:t>Stratégie des marchés</a:t>
            </a:r>
          </a:p>
        </p:txBody>
      </p:sp>
      <p:pic>
        <p:nvPicPr>
          <p:cNvPr id="2" name="Image 1">
            <a:extLst>
              <a:ext uri="{FF2B5EF4-FFF2-40B4-BE49-F238E27FC236}">
                <a16:creationId xmlns:a16="http://schemas.microsoft.com/office/drawing/2014/main" id="{995AAF90-60A8-5B4B-99E3-735D763C8B16}"/>
              </a:ext>
            </a:extLst>
          </p:cNvPr>
          <p:cNvPicPr>
            <a:picLocks noChangeAspect="1"/>
          </p:cNvPicPr>
          <p:nvPr/>
        </p:nvPicPr>
        <p:blipFill>
          <a:blip r:embed="rId4"/>
          <a:stretch>
            <a:fillRect/>
          </a:stretch>
        </p:blipFill>
        <p:spPr>
          <a:xfrm>
            <a:off x="4969498" y="1723742"/>
            <a:ext cx="128714" cy="128714"/>
          </a:xfrm>
          <a:prstGeom prst="rect">
            <a:avLst/>
          </a:prstGeom>
        </p:spPr>
      </p:pic>
      <p:pic>
        <p:nvPicPr>
          <p:cNvPr id="21" name="Image 20">
            <a:extLst>
              <a:ext uri="{FF2B5EF4-FFF2-40B4-BE49-F238E27FC236}">
                <a16:creationId xmlns:a16="http://schemas.microsoft.com/office/drawing/2014/main" id="{CCCD3B04-A518-E14D-A153-FAF0C3CA15EA}"/>
              </a:ext>
            </a:extLst>
          </p:cNvPr>
          <p:cNvPicPr>
            <a:picLocks noChangeAspect="1"/>
          </p:cNvPicPr>
          <p:nvPr/>
        </p:nvPicPr>
        <p:blipFill>
          <a:blip r:embed="rId4"/>
          <a:stretch>
            <a:fillRect/>
          </a:stretch>
        </p:blipFill>
        <p:spPr>
          <a:xfrm>
            <a:off x="4969498" y="2309114"/>
            <a:ext cx="128714" cy="128714"/>
          </a:xfrm>
          <a:prstGeom prst="rect">
            <a:avLst/>
          </a:prstGeom>
        </p:spPr>
      </p:pic>
      <p:pic>
        <p:nvPicPr>
          <p:cNvPr id="22" name="Image 21">
            <a:extLst>
              <a:ext uri="{FF2B5EF4-FFF2-40B4-BE49-F238E27FC236}">
                <a16:creationId xmlns:a16="http://schemas.microsoft.com/office/drawing/2014/main" id="{88D5918E-AC14-FC43-A874-EC0E7F73E9E5}"/>
              </a:ext>
            </a:extLst>
          </p:cNvPr>
          <p:cNvPicPr>
            <a:picLocks noChangeAspect="1"/>
          </p:cNvPicPr>
          <p:nvPr/>
        </p:nvPicPr>
        <p:blipFill>
          <a:blip r:embed="rId4"/>
          <a:stretch>
            <a:fillRect/>
          </a:stretch>
        </p:blipFill>
        <p:spPr>
          <a:xfrm>
            <a:off x="4969498" y="2898145"/>
            <a:ext cx="128714" cy="128714"/>
          </a:xfrm>
          <a:prstGeom prst="rect">
            <a:avLst/>
          </a:prstGeom>
        </p:spPr>
      </p:pic>
      <p:pic>
        <p:nvPicPr>
          <p:cNvPr id="23" name="Image 22">
            <a:extLst>
              <a:ext uri="{FF2B5EF4-FFF2-40B4-BE49-F238E27FC236}">
                <a16:creationId xmlns:a16="http://schemas.microsoft.com/office/drawing/2014/main" id="{ACC39FE2-A7C6-F946-99DD-41EF2F1F5011}"/>
              </a:ext>
            </a:extLst>
          </p:cNvPr>
          <p:cNvPicPr>
            <a:picLocks noChangeAspect="1"/>
          </p:cNvPicPr>
          <p:nvPr/>
        </p:nvPicPr>
        <p:blipFill>
          <a:blip r:embed="rId4"/>
          <a:stretch>
            <a:fillRect/>
          </a:stretch>
        </p:blipFill>
        <p:spPr>
          <a:xfrm>
            <a:off x="4969498" y="3471971"/>
            <a:ext cx="128714" cy="128714"/>
          </a:xfrm>
          <a:prstGeom prst="rect">
            <a:avLst/>
          </a:prstGeom>
        </p:spPr>
      </p:pic>
      <p:pic>
        <p:nvPicPr>
          <p:cNvPr id="24" name="Image 23">
            <a:extLst>
              <a:ext uri="{FF2B5EF4-FFF2-40B4-BE49-F238E27FC236}">
                <a16:creationId xmlns:a16="http://schemas.microsoft.com/office/drawing/2014/main" id="{6FAFCD33-A3A2-624B-AB31-07BEFACAF868}"/>
              </a:ext>
            </a:extLst>
          </p:cNvPr>
          <p:cNvPicPr>
            <a:picLocks noChangeAspect="1"/>
          </p:cNvPicPr>
          <p:nvPr/>
        </p:nvPicPr>
        <p:blipFill>
          <a:blip r:embed="rId4"/>
          <a:stretch>
            <a:fillRect/>
          </a:stretch>
        </p:blipFill>
        <p:spPr>
          <a:xfrm>
            <a:off x="4969498" y="3900983"/>
            <a:ext cx="128714" cy="128714"/>
          </a:xfrm>
          <a:prstGeom prst="rect">
            <a:avLst/>
          </a:prstGeom>
        </p:spPr>
      </p:pic>
      <p:pic>
        <p:nvPicPr>
          <p:cNvPr id="3" name="Image 2">
            <a:extLst>
              <a:ext uri="{FF2B5EF4-FFF2-40B4-BE49-F238E27FC236}">
                <a16:creationId xmlns:a16="http://schemas.microsoft.com/office/drawing/2014/main" id="{DF101445-3F94-4F4A-B1CC-3682BED0A5CA}"/>
              </a:ext>
            </a:extLst>
          </p:cNvPr>
          <p:cNvPicPr>
            <a:picLocks noChangeAspect="1"/>
          </p:cNvPicPr>
          <p:nvPr/>
        </p:nvPicPr>
        <p:blipFill>
          <a:blip r:embed="rId5"/>
          <a:stretch>
            <a:fillRect/>
          </a:stretch>
        </p:blipFill>
        <p:spPr>
          <a:xfrm>
            <a:off x="8533443" y="-10391"/>
            <a:ext cx="620949" cy="1862847"/>
          </a:xfrm>
          <a:prstGeom prst="rect">
            <a:avLst/>
          </a:prstGeom>
        </p:spPr>
      </p:pic>
      <p:sp>
        <p:nvSpPr>
          <p:cNvPr id="7" name="Rectangle 6">
            <a:extLst>
              <a:ext uri="{FF2B5EF4-FFF2-40B4-BE49-F238E27FC236}">
                <a16:creationId xmlns:a16="http://schemas.microsoft.com/office/drawing/2014/main" id="{2519A356-3879-FA4A-B1D8-715FBA054EB0}"/>
              </a:ext>
            </a:extLst>
          </p:cNvPr>
          <p:cNvSpPr/>
          <p:nvPr/>
        </p:nvSpPr>
        <p:spPr>
          <a:xfrm>
            <a:off x="474223" y="3461580"/>
            <a:ext cx="822956" cy="738664"/>
          </a:xfrm>
          <a:prstGeom prst="rect">
            <a:avLst/>
          </a:prstGeom>
        </p:spPr>
        <p:txBody>
          <a:bodyPr wrap="square">
            <a:spAutoFit/>
          </a:bodyPr>
          <a:lstStyle/>
          <a:p>
            <a:pPr lvl="0"/>
            <a:r>
              <a:rPr lang="fr-FR" sz="1050" b="1">
                <a:solidFill>
                  <a:srgbClr val="002060"/>
                </a:solidFill>
              </a:rPr>
              <a:t>Mai 2021 </a:t>
            </a:r>
            <a:r>
              <a:rPr lang="fr-FR" sz="1050">
                <a:solidFill>
                  <a:srgbClr val="002060"/>
                </a:solidFill>
              </a:rPr>
              <a:t> Surgelés, Epicerie, Boisson</a:t>
            </a:r>
          </a:p>
        </p:txBody>
      </p:sp>
      <p:sp>
        <p:nvSpPr>
          <p:cNvPr id="27" name="Rectangle 26">
            <a:extLst>
              <a:ext uri="{FF2B5EF4-FFF2-40B4-BE49-F238E27FC236}">
                <a16:creationId xmlns:a16="http://schemas.microsoft.com/office/drawing/2014/main" id="{5EFE8AB1-E09B-6748-A0D0-D3FF414E6FCC}"/>
              </a:ext>
            </a:extLst>
          </p:cNvPr>
          <p:cNvSpPr/>
          <p:nvPr/>
        </p:nvSpPr>
        <p:spPr>
          <a:xfrm>
            <a:off x="1535737" y="3173877"/>
            <a:ext cx="822956" cy="900246"/>
          </a:xfrm>
          <a:prstGeom prst="rect">
            <a:avLst/>
          </a:prstGeom>
        </p:spPr>
        <p:txBody>
          <a:bodyPr wrap="square">
            <a:spAutoFit/>
          </a:bodyPr>
          <a:lstStyle/>
          <a:p>
            <a:pPr lvl="0"/>
            <a:r>
              <a:rPr lang="fr-FR" sz="1050" b="1">
                <a:solidFill>
                  <a:srgbClr val="002060"/>
                </a:solidFill>
              </a:rPr>
              <a:t>Janvier 2022</a:t>
            </a:r>
            <a:r>
              <a:rPr lang="fr-FR" sz="1050">
                <a:solidFill>
                  <a:srgbClr val="002060"/>
                </a:solidFill>
              </a:rPr>
              <a:t> Produits laitiers et œufs</a:t>
            </a:r>
          </a:p>
        </p:txBody>
      </p:sp>
      <p:sp>
        <p:nvSpPr>
          <p:cNvPr id="28" name="Rectangle 27">
            <a:extLst>
              <a:ext uri="{FF2B5EF4-FFF2-40B4-BE49-F238E27FC236}">
                <a16:creationId xmlns:a16="http://schemas.microsoft.com/office/drawing/2014/main" id="{7EF8C63C-AD75-7F43-AB7C-369B31FBF17F}"/>
              </a:ext>
            </a:extLst>
          </p:cNvPr>
          <p:cNvSpPr/>
          <p:nvPr/>
        </p:nvSpPr>
        <p:spPr>
          <a:xfrm>
            <a:off x="2607081" y="2723752"/>
            <a:ext cx="822956" cy="738664"/>
          </a:xfrm>
          <a:prstGeom prst="rect">
            <a:avLst/>
          </a:prstGeom>
        </p:spPr>
        <p:txBody>
          <a:bodyPr wrap="square">
            <a:spAutoFit/>
          </a:bodyPr>
          <a:lstStyle/>
          <a:p>
            <a:pPr lvl="0"/>
            <a:r>
              <a:rPr lang="fr-FR" sz="1050" b="1">
                <a:solidFill>
                  <a:srgbClr val="002060"/>
                </a:solidFill>
              </a:rPr>
              <a:t>Janvier 2023</a:t>
            </a:r>
            <a:endParaRPr lang="fr-FR" sz="1050">
              <a:solidFill>
                <a:srgbClr val="002060"/>
              </a:solidFill>
            </a:endParaRPr>
          </a:p>
          <a:p>
            <a:pPr lvl="0"/>
            <a:r>
              <a:rPr lang="fr-FR" sz="1050">
                <a:solidFill>
                  <a:srgbClr val="002060"/>
                </a:solidFill>
              </a:rPr>
              <a:t>Fruits &amp; légumes</a:t>
            </a:r>
          </a:p>
        </p:txBody>
      </p:sp>
      <p:sp>
        <p:nvSpPr>
          <p:cNvPr id="29" name="Rectangle 28">
            <a:extLst>
              <a:ext uri="{FF2B5EF4-FFF2-40B4-BE49-F238E27FC236}">
                <a16:creationId xmlns:a16="http://schemas.microsoft.com/office/drawing/2014/main" id="{E34EF12F-4CE0-0849-802D-3447AB4B2698}"/>
              </a:ext>
            </a:extLst>
          </p:cNvPr>
          <p:cNvSpPr/>
          <p:nvPr/>
        </p:nvSpPr>
        <p:spPr>
          <a:xfrm>
            <a:off x="3588116" y="2185243"/>
            <a:ext cx="822956" cy="577081"/>
          </a:xfrm>
          <a:prstGeom prst="rect">
            <a:avLst/>
          </a:prstGeom>
        </p:spPr>
        <p:txBody>
          <a:bodyPr wrap="square" lIns="91440" tIns="45720" rIns="91440" bIns="45720" anchor="t">
            <a:spAutoFit/>
          </a:bodyPr>
          <a:lstStyle/>
          <a:p>
            <a:r>
              <a:rPr lang="fr-FR" sz="1050" b="1">
                <a:solidFill>
                  <a:schemeClr val="bg1"/>
                </a:solidFill>
                <a:latin typeface="Arial"/>
                <a:ea typeface="ＭＳ Ｐゴシック"/>
                <a:cs typeface="Arial"/>
              </a:rPr>
              <a:t>Avril 2023</a:t>
            </a:r>
            <a:endParaRPr lang="fr-FR">
              <a:solidFill>
                <a:schemeClr val="bg1"/>
              </a:solidFill>
            </a:endParaRPr>
          </a:p>
          <a:p>
            <a:r>
              <a:rPr lang="fr-FR" sz="1050" b="1">
                <a:solidFill>
                  <a:schemeClr val="bg1"/>
                </a:solidFill>
                <a:latin typeface="Arial"/>
                <a:ea typeface="ＭＳ Ｐゴシック"/>
                <a:cs typeface="Arial"/>
              </a:rPr>
              <a:t>V</a:t>
            </a:r>
            <a:r>
              <a:rPr lang="fr-FR" sz="1050">
                <a:solidFill>
                  <a:schemeClr val="bg1"/>
                </a:solidFill>
                <a:latin typeface="Arial"/>
                <a:ea typeface="ＭＳ Ｐゴシック"/>
                <a:cs typeface="Arial"/>
              </a:rPr>
              <a:t>iande fraîche</a:t>
            </a:r>
            <a:endParaRPr lang="fr-FR">
              <a:solidFill>
                <a:schemeClr val="bg1"/>
              </a:solidFill>
            </a:endParaRPr>
          </a:p>
        </p:txBody>
      </p:sp>
      <p:pic>
        <p:nvPicPr>
          <p:cNvPr id="32" name="Image 31">
            <a:extLst>
              <a:ext uri="{FF2B5EF4-FFF2-40B4-BE49-F238E27FC236}">
                <a16:creationId xmlns:a16="http://schemas.microsoft.com/office/drawing/2014/main" id="{7E0B7D28-AE6C-7C4B-A32C-75BF5F78F09C}"/>
              </a:ext>
            </a:extLst>
          </p:cNvPr>
          <p:cNvPicPr>
            <a:picLocks noChangeAspect="1"/>
          </p:cNvPicPr>
          <p:nvPr/>
        </p:nvPicPr>
        <p:blipFill>
          <a:blip r:embed="rId6"/>
          <a:stretch>
            <a:fillRect/>
          </a:stretch>
        </p:blipFill>
        <p:spPr>
          <a:xfrm>
            <a:off x="421070" y="1001457"/>
            <a:ext cx="3069858" cy="1440074"/>
          </a:xfrm>
          <a:prstGeom prst="rect">
            <a:avLst/>
          </a:prstGeom>
        </p:spPr>
      </p:pic>
      <p:sp>
        <p:nvSpPr>
          <p:cNvPr id="4" name="Rectangle 3">
            <a:extLst>
              <a:ext uri="{FF2B5EF4-FFF2-40B4-BE49-F238E27FC236}">
                <a16:creationId xmlns:a16="http://schemas.microsoft.com/office/drawing/2014/main" id="{BD0CDEE9-CF53-EA1C-AA89-D522A84CA2A2}"/>
              </a:ext>
            </a:extLst>
          </p:cNvPr>
          <p:cNvSpPr/>
          <p:nvPr/>
        </p:nvSpPr>
        <p:spPr>
          <a:xfrm>
            <a:off x="3495778" y="1001783"/>
            <a:ext cx="980374" cy="1127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TextBox 11">
            <a:extLst>
              <a:ext uri="{FF2B5EF4-FFF2-40B4-BE49-F238E27FC236}">
                <a16:creationId xmlns:a16="http://schemas.microsoft.com/office/drawing/2014/main" id="{50531BB0-C75F-10DA-AF2D-91D23BB0E32D}"/>
              </a:ext>
            </a:extLst>
          </p:cNvPr>
          <p:cNvSpPr txBox="1"/>
          <p:nvPr/>
        </p:nvSpPr>
        <p:spPr>
          <a:xfrm>
            <a:off x="6607341" y="4762499"/>
            <a:ext cx="197518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002060"/>
                </a:solidFill>
                <a:latin typeface="Arial"/>
                <a:ea typeface="ＭＳ Ｐゴシック"/>
                <a:cs typeface="Arial"/>
              </a:rPr>
              <a:t>En savoir + ? </a:t>
            </a:r>
            <a:r>
              <a:rPr lang="en-US" sz="1200" b="1" err="1">
                <a:solidFill>
                  <a:srgbClr val="002060"/>
                </a:solidFill>
                <a:latin typeface="Arial"/>
                <a:ea typeface="ＭＳ Ｐゴシック"/>
                <a:cs typeface="Arial"/>
              </a:rPr>
              <a:t>Cliquez</a:t>
            </a:r>
            <a:r>
              <a:rPr lang="en-US" sz="1200" b="1">
                <a:solidFill>
                  <a:srgbClr val="002060"/>
                </a:solidFill>
                <a:latin typeface="Arial"/>
                <a:ea typeface="ＭＳ Ｐゴシック"/>
                <a:cs typeface="Arial"/>
              </a:rPr>
              <a:t> </a:t>
            </a:r>
            <a:r>
              <a:rPr lang="en-US" sz="1200" b="1">
                <a:solidFill>
                  <a:srgbClr val="002060"/>
                </a:solidFill>
                <a:latin typeface="Arial"/>
                <a:ea typeface="ＭＳ Ｐゴシック"/>
                <a:cs typeface="Arial"/>
                <a:hlinkClick r:id="rId7"/>
              </a:rPr>
              <a:t>ici</a:t>
            </a:r>
            <a:endParaRPr lang="en-US" sz="1200" b="1" err="1">
              <a:solidFill>
                <a:srgbClr val="002060"/>
              </a:solidFill>
              <a:hlinkClick r:id="rId7"/>
            </a:endParaRPr>
          </a:p>
        </p:txBody>
      </p:sp>
    </p:spTree>
    <p:extLst>
      <p:ext uri="{BB962C8B-B14F-4D97-AF65-F5344CB8AC3E}">
        <p14:creationId xmlns:p14="http://schemas.microsoft.com/office/powerpoint/2010/main" val="2981007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B1CB29C-4206-084C-9AB2-6E716AA1020F}"/>
              </a:ext>
            </a:extLst>
          </p:cNvPr>
          <p:cNvSpPr/>
          <p:nvPr/>
        </p:nvSpPr>
        <p:spPr>
          <a:xfrm>
            <a:off x="1431505" y="1133360"/>
            <a:ext cx="6012905" cy="3382259"/>
          </a:xfrm>
          <a:prstGeom prst="rect">
            <a:avLst/>
          </a:prstGeom>
          <a:solidFill>
            <a:srgbClr val="2931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050">
              <a:solidFill>
                <a:srgbClr val="FF0000"/>
              </a:solidFill>
              <a:highlight>
                <a:srgbClr val="FFFF00"/>
              </a:highlight>
            </a:endParaRPr>
          </a:p>
        </p:txBody>
      </p:sp>
      <p:sp>
        <p:nvSpPr>
          <p:cNvPr id="6" name="Rectangle 5">
            <a:extLst>
              <a:ext uri="{FF2B5EF4-FFF2-40B4-BE49-F238E27FC236}">
                <a16:creationId xmlns:a16="http://schemas.microsoft.com/office/drawing/2014/main" id="{6E916185-2487-DA4F-9B55-50E13F4E0BB0}"/>
              </a:ext>
            </a:extLst>
          </p:cNvPr>
          <p:cNvSpPr/>
          <p:nvPr/>
        </p:nvSpPr>
        <p:spPr>
          <a:xfrm>
            <a:off x="-2" y="271308"/>
            <a:ext cx="4572002" cy="484748"/>
          </a:xfrm>
          <a:prstGeom prst="rect">
            <a:avLst/>
          </a:prstGeom>
          <a:solidFill>
            <a:srgbClr val="E421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050">
              <a:solidFill>
                <a:srgbClr val="FF0000"/>
              </a:solidFill>
              <a:highlight>
                <a:srgbClr val="FFFF00"/>
              </a:highlight>
            </a:endParaRPr>
          </a:p>
        </p:txBody>
      </p:sp>
      <p:sp>
        <p:nvSpPr>
          <p:cNvPr id="5" name="Rectangle 4">
            <a:extLst>
              <a:ext uri="{FF2B5EF4-FFF2-40B4-BE49-F238E27FC236}">
                <a16:creationId xmlns:a16="http://schemas.microsoft.com/office/drawing/2014/main" id="{69A42923-2DF2-A241-82DD-48934902B8FE}"/>
              </a:ext>
            </a:extLst>
          </p:cNvPr>
          <p:cNvSpPr/>
          <p:nvPr/>
        </p:nvSpPr>
        <p:spPr>
          <a:xfrm>
            <a:off x="191904" y="308100"/>
            <a:ext cx="4380096" cy="830997"/>
          </a:xfrm>
          <a:prstGeom prst="rect">
            <a:avLst/>
          </a:prstGeom>
        </p:spPr>
        <p:txBody>
          <a:bodyPr wrap="square" lIns="91440" tIns="45720" rIns="91440" bIns="45720" anchor="t">
            <a:spAutoFit/>
          </a:bodyPr>
          <a:lstStyle/>
          <a:p>
            <a:r>
              <a:rPr lang="fr-FR" sz="2400" b="1">
                <a:solidFill>
                  <a:schemeClr val="bg1"/>
                </a:solidFill>
                <a:latin typeface="Roboto"/>
                <a:ea typeface="Roboto"/>
                <a:cs typeface="Roboto"/>
              </a:rPr>
              <a:t>LE SI RESTAURATION</a:t>
            </a:r>
            <a:r>
              <a:rPr lang="fr-FR" sz="2400">
                <a:solidFill>
                  <a:schemeClr val="bg1"/>
                </a:solidFill>
                <a:latin typeface="Roboto"/>
                <a:ea typeface="Roboto"/>
                <a:cs typeface="Roboto"/>
              </a:rPr>
              <a:t> </a:t>
            </a:r>
            <a:r>
              <a:rPr lang="fr-FR" sz="2400" b="1">
                <a:solidFill>
                  <a:schemeClr val="bg1"/>
                </a:solidFill>
                <a:latin typeface="Roboto Bk"/>
                <a:ea typeface="Roboto Bk" pitchFamily="2" charset="0"/>
              </a:rPr>
              <a:t>EASILYS</a:t>
            </a:r>
            <a:endParaRPr lang="fr-FR" sz="2400" b="1">
              <a:solidFill>
                <a:schemeClr val="bg1"/>
              </a:solidFill>
              <a:latin typeface="Roboto Bk"/>
              <a:ea typeface="Roboto Bk" pitchFamily="2" charset="0"/>
              <a:cs typeface="Arial" panose="020B0604020202020204" pitchFamily="34" charset="0"/>
            </a:endParaRPr>
          </a:p>
        </p:txBody>
      </p:sp>
      <p:sp>
        <p:nvSpPr>
          <p:cNvPr id="8" name="Espace réservé du pied de page 7">
            <a:extLst>
              <a:ext uri="{FF2B5EF4-FFF2-40B4-BE49-F238E27FC236}">
                <a16:creationId xmlns:a16="http://schemas.microsoft.com/office/drawing/2014/main" id="{DCB13BD9-29D2-8A49-99DD-D85FB27D8C3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D358157-1E57-9047-B7B6-BD6C6083A937}"/>
              </a:ext>
            </a:extLst>
          </p:cNvPr>
          <p:cNvSpPr>
            <a:spLocks noGrp="1"/>
          </p:cNvSpPr>
          <p:nvPr>
            <p:ph type="sldNum" sz="quarter" idx="12"/>
          </p:nvPr>
        </p:nvSpPr>
        <p:spPr>
          <a:xfrm>
            <a:off x="6907655" y="4767263"/>
            <a:ext cx="2057400" cy="273844"/>
          </a:xfrm>
        </p:spPr>
        <p:txBody>
          <a:bodyPr/>
          <a:lstStyle/>
          <a:p>
            <a:fld id="{264B1DF4-DE30-8F40-B3BA-2FE48FC7D165}" type="slidenum">
              <a:rPr lang="fr-FR" sz="1050">
                <a:solidFill>
                  <a:schemeClr val="tx1"/>
                </a:solidFill>
              </a:rPr>
              <a:t>11</a:t>
            </a:fld>
            <a:endParaRPr lang="fr-FR" sz="1050">
              <a:solidFill>
                <a:schemeClr val="tx1"/>
              </a:solidFill>
            </a:endParaRPr>
          </a:p>
        </p:txBody>
      </p:sp>
      <p:pic>
        <p:nvPicPr>
          <p:cNvPr id="10" name="Image 9">
            <a:extLst>
              <a:ext uri="{FF2B5EF4-FFF2-40B4-BE49-F238E27FC236}">
                <a16:creationId xmlns:a16="http://schemas.microsoft.com/office/drawing/2014/main" id="{8FA4057F-FF74-A642-92EF-E6C47383F991}"/>
              </a:ext>
            </a:extLst>
          </p:cNvPr>
          <p:cNvPicPr>
            <a:picLocks noChangeAspect="1"/>
          </p:cNvPicPr>
          <p:nvPr/>
        </p:nvPicPr>
        <p:blipFill>
          <a:blip r:embed="rId3"/>
          <a:stretch>
            <a:fillRect/>
          </a:stretch>
        </p:blipFill>
        <p:spPr>
          <a:xfrm>
            <a:off x="111490" y="4546110"/>
            <a:ext cx="1394040" cy="509761"/>
          </a:xfrm>
          <a:prstGeom prst="rect">
            <a:avLst/>
          </a:prstGeom>
        </p:spPr>
      </p:pic>
      <p:pic>
        <p:nvPicPr>
          <p:cNvPr id="17" name="Média en ligne 5" title="Engagez-vous en faveur d'une restauration durable avec Easilys">
            <a:hlinkClick r:id="" action="ppaction://media"/>
            <a:extLst>
              <a:ext uri="{FF2B5EF4-FFF2-40B4-BE49-F238E27FC236}">
                <a16:creationId xmlns:a16="http://schemas.microsoft.com/office/drawing/2014/main" id="{1100FF09-149F-414E-9E75-D730F650F296}"/>
              </a:ext>
            </a:extLst>
          </p:cNvPr>
          <p:cNvPicPr>
            <a:picLocks noRot="1" noChangeAspect="1"/>
          </p:cNvPicPr>
          <p:nvPr>
            <a:videoFile r:link="rId1"/>
          </p:nvPr>
        </p:nvPicPr>
        <p:blipFill>
          <a:blip r:embed="rId4"/>
          <a:stretch>
            <a:fillRect/>
          </a:stretch>
        </p:blipFill>
        <p:spPr>
          <a:xfrm>
            <a:off x="1565548" y="1007700"/>
            <a:ext cx="6012905" cy="3382259"/>
          </a:xfrm>
          <a:prstGeom prst="rect">
            <a:avLst/>
          </a:prstGeom>
        </p:spPr>
      </p:pic>
      <p:pic>
        <p:nvPicPr>
          <p:cNvPr id="19" name="Image 18">
            <a:extLst>
              <a:ext uri="{FF2B5EF4-FFF2-40B4-BE49-F238E27FC236}">
                <a16:creationId xmlns:a16="http://schemas.microsoft.com/office/drawing/2014/main" id="{694400A8-4897-EF40-9389-C2F2CB1BC39B}"/>
              </a:ext>
            </a:extLst>
          </p:cNvPr>
          <p:cNvPicPr>
            <a:picLocks noChangeAspect="1"/>
          </p:cNvPicPr>
          <p:nvPr/>
        </p:nvPicPr>
        <p:blipFill>
          <a:blip r:embed="rId5"/>
          <a:stretch>
            <a:fillRect/>
          </a:stretch>
        </p:blipFill>
        <p:spPr>
          <a:xfrm>
            <a:off x="8533443" y="-10391"/>
            <a:ext cx="620949" cy="1862847"/>
          </a:xfrm>
          <a:prstGeom prst="rect">
            <a:avLst/>
          </a:prstGeom>
        </p:spPr>
      </p:pic>
      <p:sp>
        <p:nvSpPr>
          <p:cNvPr id="3" name="TextBox 2">
            <a:extLst>
              <a:ext uri="{FF2B5EF4-FFF2-40B4-BE49-F238E27FC236}">
                <a16:creationId xmlns:a16="http://schemas.microsoft.com/office/drawing/2014/main" id="{F24F90D3-0865-69FE-A6F6-E7790E36599C}"/>
              </a:ext>
            </a:extLst>
          </p:cNvPr>
          <p:cNvSpPr txBox="1"/>
          <p:nvPr/>
        </p:nvSpPr>
        <p:spPr>
          <a:xfrm>
            <a:off x="6607341" y="4762499"/>
            <a:ext cx="197518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002060"/>
                </a:solidFill>
                <a:latin typeface="Arial"/>
                <a:ea typeface="ＭＳ Ｐゴシック"/>
                <a:cs typeface="Arial"/>
              </a:rPr>
              <a:t>En savoir + ? </a:t>
            </a:r>
            <a:r>
              <a:rPr lang="en-US" sz="1200" b="1" err="1">
                <a:solidFill>
                  <a:srgbClr val="002060"/>
                </a:solidFill>
                <a:latin typeface="Arial"/>
                <a:ea typeface="ＭＳ Ｐゴシック"/>
                <a:cs typeface="Arial"/>
              </a:rPr>
              <a:t>Cliquez</a:t>
            </a:r>
            <a:r>
              <a:rPr lang="en-US" sz="1200" b="1">
                <a:solidFill>
                  <a:srgbClr val="002060"/>
                </a:solidFill>
                <a:latin typeface="Arial"/>
                <a:ea typeface="ＭＳ Ｐゴシック"/>
                <a:cs typeface="Arial"/>
              </a:rPr>
              <a:t> </a:t>
            </a:r>
            <a:r>
              <a:rPr lang="en-US" sz="1200" b="1">
                <a:solidFill>
                  <a:srgbClr val="002060"/>
                </a:solidFill>
                <a:latin typeface="Arial"/>
                <a:ea typeface="ＭＳ Ｐゴシック"/>
                <a:cs typeface="Arial"/>
                <a:hlinkClick r:id="rId6"/>
              </a:rPr>
              <a:t>ici</a:t>
            </a:r>
            <a:endParaRPr lang="en-US" sz="1200" b="1" err="1">
              <a:solidFill>
                <a:srgbClr val="002060"/>
              </a:solidFill>
              <a:hlinkClick r:id="rId6"/>
            </a:endParaRPr>
          </a:p>
        </p:txBody>
      </p:sp>
    </p:spTree>
    <p:extLst>
      <p:ext uri="{BB962C8B-B14F-4D97-AF65-F5344CB8AC3E}">
        <p14:creationId xmlns:p14="http://schemas.microsoft.com/office/powerpoint/2010/main" val="204648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7"/>
                                        </p:tgtEl>
                                      </p:cBhvr>
                                    </p:cmd>
                                  </p:childTnLst>
                                </p:cTn>
                              </p:par>
                            </p:childTnLst>
                          </p:cTn>
                        </p:par>
                      </p:childTnLst>
                    </p:cTn>
                  </p:par>
                </p:childTnLst>
              </p:cTn>
              <p:nextCondLst>
                <p:cond evt="onClick" delay="0">
                  <p:tgtEl>
                    <p:spTgt spid="17"/>
                  </p:tgtEl>
                </p:cond>
              </p:nextCondLst>
            </p:seq>
            <p:video>
              <p:cMediaNode vol="80000">
                <p:cTn id="12" fill="hold" display="0">
                  <p:stCondLst>
                    <p:cond delay="indefinite"/>
                  </p:stCondLst>
                </p:cTn>
                <p:tgtEl>
                  <p:spTgt spid="17"/>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6C0C0A3-3CFC-034E-BFA5-E34469660A7E}"/>
              </a:ext>
            </a:extLst>
          </p:cNvPr>
          <p:cNvSpPr/>
          <p:nvPr/>
        </p:nvSpPr>
        <p:spPr>
          <a:xfrm>
            <a:off x="743251" y="1386518"/>
            <a:ext cx="842693" cy="640532"/>
          </a:xfrm>
          <a:prstGeom prst="rect">
            <a:avLst/>
          </a:prstGeom>
          <a:solidFill>
            <a:schemeClr val="bg1"/>
          </a:solidFill>
          <a:ln>
            <a:solidFill>
              <a:srgbClr val="E42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12" name="Rectangle 11">
            <a:extLst>
              <a:ext uri="{FF2B5EF4-FFF2-40B4-BE49-F238E27FC236}">
                <a16:creationId xmlns:a16="http://schemas.microsoft.com/office/drawing/2014/main" id="{F7D36F4D-F3C8-A54E-AFEF-2D2E353E6C04}"/>
              </a:ext>
            </a:extLst>
          </p:cNvPr>
          <p:cNvSpPr/>
          <p:nvPr/>
        </p:nvSpPr>
        <p:spPr>
          <a:xfrm>
            <a:off x="-14112" y="654423"/>
            <a:ext cx="5123378" cy="484748"/>
          </a:xfrm>
          <a:prstGeom prst="rect">
            <a:avLst/>
          </a:prstGeom>
          <a:solidFill>
            <a:srgbClr val="E421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050">
              <a:solidFill>
                <a:srgbClr val="FF0000"/>
              </a:solidFill>
              <a:highlight>
                <a:srgbClr val="FFFF00"/>
              </a:highlight>
            </a:endParaRPr>
          </a:p>
        </p:txBody>
      </p:sp>
      <p:sp>
        <p:nvSpPr>
          <p:cNvPr id="6" name="Rectangle 5">
            <a:extLst>
              <a:ext uri="{FF2B5EF4-FFF2-40B4-BE49-F238E27FC236}">
                <a16:creationId xmlns:a16="http://schemas.microsoft.com/office/drawing/2014/main" id="{6E916185-2487-DA4F-9B55-50E13F4E0BB0}"/>
              </a:ext>
            </a:extLst>
          </p:cNvPr>
          <p:cNvSpPr/>
          <p:nvPr/>
        </p:nvSpPr>
        <p:spPr>
          <a:xfrm>
            <a:off x="-14112" y="271308"/>
            <a:ext cx="5647759" cy="484748"/>
          </a:xfrm>
          <a:prstGeom prst="rect">
            <a:avLst/>
          </a:prstGeom>
          <a:solidFill>
            <a:srgbClr val="E421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050">
              <a:solidFill>
                <a:srgbClr val="FF0000"/>
              </a:solidFill>
              <a:highlight>
                <a:srgbClr val="FFFF00"/>
              </a:highlight>
            </a:endParaRPr>
          </a:p>
        </p:txBody>
      </p:sp>
      <p:sp>
        <p:nvSpPr>
          <p:cNvPr id="5" name="Rectangle 4">
            <a:extLst>
              <a:ext uri="{FF2B5EF4-FFF2-40B4-BE49-F238E27FC236}">
                <a16:creationId xmlns:a16="http://schemas.microsoft.com/office/drawing/2014/main" id="{69A42923-2DF2-A241-82DD-48934902B8FE}"/>
              </a:ext>
            </a:extLst>
          </p:cNvPr>
          <p:cNvSpPr/>
          <p:nvPr/>
        </p:nvSpPr>
        <p:spPr>
          <a:xfrm>
            <a:off x="191904" y="308100"/>
            <a:ext cx="8862644" cy="830997"/>
          </a:xfrm>
          <a:prstGeom prst="rect">
            <a:avLst/>
          </a:prstGeom>
        </p:spPr>
        <p:txBody>
          <a:bodyPr wrap="square" lIns="91440" tIns="45720" rIns="91440" bIns="45720" anchor="t">
            <a:spAutoFit/>
          </a:bodyPr>
          <a:lstStyle/>
          <a:p>
            <a:r>
              <a:rPr lang="fr-FR" sz="2400" b="1">
                <a:solidFill>
                  <a:schemeClr val="bg1"/>
                </a:solidFill>
                <a:latin typeface="Roboto"/>
                <a:ea typeface="Roboto"/>
                <a:cs typeface="Roboto"/>
              </a:rPr>
              <a:t>LA FORMATION PROFESSIONNELLE</a:t>
            </a:r>
            <a:endParaRPr lang="fr-FR">
              <a:solidFill>
                <a:schemeClr val="bg1"/>
              </a:solidFill>
            </a:endParaRPr>
          </a:p>
          <a:p>
            <a:r>
              <a:rPr lang="fr-FR" sz="2400" b="1">
                <a:solidFill>
                  <a:schemeClr val="bg1"/>
                </a:solidFill>
                <a:latin typeface="Roboto"/>
                <a:ea typeface="Roboto"/>
                <a:cs typeface="Roboto"/>
              </a:rPr>
              <a:t>DES AGENTS DE RESTAURATION</a:t>
            </a:r>
            <a:endParaRPr lang="fr-FR">
              <a:solidFill>
                <a:schemeClr val="bg1"/>
              </a:solidFill>
            </a:endParaRPr>
          </a:p>
        </p:txBody>
      </p:sp>
      <p:sp>
        <p:nvSpPr>
          <p:cNvPr id="8" name="Espace réservé du pied de page 7">
            <a:extLst>
              <a:ext uri="{FF2B5EF4-FFF2-40B4-BE49-F238E27FC236}">
                <a16:creationId xmlns:a16="http://schemas.microsoft.com/office/drawing/2014/main" id="{DCB13BD9-29D2-8A49-99DD-D85FB27D8C33}"/>
              </a:ext>
            </a:extLst>
          </p:cNvPr>
          <p:cNvSpPr>
            <a:spLocks noGrp="1"/>
          </p:cNvSpPr>
          <p:nvPr>
            <p:ph type="ftr" sz="quarter" idx="11"/>
          </p:nvPr>
        </p:nvSpPr>
        <p:spPr/>
        <p:txBody>
          <a:bodyPr/>
          <a:lstStyle/>
          <a:p>
            <a:endParaRPr lang="fr-FR"/>
          </a:p>
        </p:txBody>
      </p:sp>
      <p:pic>
        <p:nvPicPr>
          <p:cNvPr id="10" name="Image 9">
            <a:extLst>
              <a:ext uri="{FF2B5EF4-FFF2-40B4-BE49-F238E27FC236}">
                <a16:creationId xmlns:a16="http://schemas.microsoft.com/office/drawing/2014/main" id="{8FA4057F-FF74-A642-92EF-E6C47383F991}"/>
              </a:ext>
            </a:extLst>
          </p:cNvPr>
          <p:cNvPicPr>
            <a:picLocks noChangeAspect="1"/>
          </p:cNvPicPr>
          <p:nvPr/>
        </p:nvPicPr>
        <p:blipFill>
          <a:blip r:embed="rId2"/>
          <a:stretch>
            <a:fillRect/>
          </a:stretch>
        </p:blipFill>
        <p:spPr>
          <a:xfrm>
            <a:off x="111490" y="4546110"/>
            <a:ext cx="1394040" cy="509761"/>
          </a:xfrm>
          <a:prstGeom prst="rect">
            <a:avLst/>
          </a:prstGeom>
        </p:spPr>
      </p:pic>
      <p:sp>
        <p:nvSpPr>
          <p:cNvPr id="13" name="Espace réservé du contenu 2">
            <a:extLst>
              <a:ext uri="{FF2B5EF4-FFF2-40B4-BE49-F238E27FC236}">
                <a16:creationId xmlns:a16="http://schemas.microsoft.com/office/drawing/2014/main" id="{17AB8B7F-A55D-434C-9754-6D98412DE10D}"/>
              </a:ext>
            </a:extLst>
          </p:cNvPr>
          <p:cNvSpPr>
            <a:spLocks noGrp="1"/>
          </p:cNvSpPr>
          <p:nvPr>
            <p:ph idx="1"/>
          </p:nvPr>
        </p:nvSpPr>
        <p:spPr>
          <a:xfrm>
            <a:off x="2047127" y="1574910"/>
            <a:ext cx="6033362" cy="273844"/>
          </a:xfrm>
        </p:spPr>
        <p:txBody>
          <a:bodyPr vert="horz" lIns="91440" tIns="45720" rIns="91440" bIns="45720" rtlCol="0" anchor="t">
            <a:noAutofit/>
          </a:bodyPr>
          <a:lstStyle/>
          <a:p>
            <a:pPr marL="0" indent="0">
              <a:buNone/>
            </a:pPr>
            <a:r>
              <a:rPr lang="fr-FR" sz="1800">
                <a:latin typeface="Arial"/>
                <a:cs typeface="Arial"/>
              </a:rPr>
              <a:t>Modules de formation autour de la thématique </a:t>
            </a:r>
          </a:p>
        </p:txBody>
      </p:sp>
      <p:pic>
        <p:nvPicPr>
          <p:cNvPr id="20" name="Image 19">
            <a:extLst>
              <a:ext uri="{FF2B5EF4-FFF2-40B4-BE49-F238E27FC236}">
                <a16:creationId xmlns:a16="http://schemas.microsoft.com/office/drawing/2014/main" id="{1FF636FE-8A26-5D4F-84E4-69BBF133D5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688" y="1527449"/>
            <a:ext cx="507818" cy="407524"/>
          </a:xfrm>
          <a:prstGeom prst="rect">
            <a:avLst/>
          </a:prstGeom>
        </p:spPr>
      </p:pic>
      <p:cxnSp>
        <p:nvCxnSpPr>
          <p:cNvPr id="22" name="Connecteur droit 21">
            <a:extLst>
              <a:ext uri="{FF2B5EF4-FFF2-40B4-BE49-F238E27FC236}">
                <a16:creationId xmlns:a16="http://schemas.microsoft.com/office/drawing/2014/main" id="{BA73EB5D-0312-4E41-A9A0-BF22D5086F02}"/>
              </a:ext>
            </a:extLst>
          </p:cNvPr>
          <p:cNvCxnSpPr>
            <a:cxnSpLocks/>
            <a:endCxn id="23" idx="1"/>
          </p:cNvCxnSpPr>
          <p:nvPr/>
        </p:nvCxnSpPr>
        <p:spPr>
          <a:xfrm>
            <a:off x="0" y="1706784"/>
            <a:ext cx="743251" cy="0"/>
          </a:xfrm>
          <a:prstGeom prst="line">
            <a:avLst/>
          </a:prstGeom>
          <a:ln w="12700">
            <a:solidFill>
              <a:srgbClr val="E42113"/>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895756FB-2CBD-5F42-94DD-400F8B263808}"/>
              </a:ext>
            </a:extLst>
          </p:cNvPr>
          <p:cNvSpPr/>
          <p:nvPr/>
        </p:nvSpPr>
        <p:spPr>
          <a:xfrm>
            <a:off x="728386" y="3139035"/>
            <a:ext cx="1239912" cy="640532"/>
          </a:xfrm>
          <a:prstGeom prst="rect">
            <a:avLst/>
          </a:prstGeom>
          <a:solidFill>
            <a:schemeClr val="bg1"/>
          </a:solidFill>
          <a:ln>
            <a:solidFill>
              <a:srgbClr val="E42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cxnSp>
        <p:nvCxnSpPr>
          <p:cNvPr id="25" name="Connecteur droit 24">
            <a:extLst>
              <a:ext uri="{FF2B5EF4-FFF2-40B4-BE49-F238E27FC236}">
                <a16:creationId xmlns:a16="http://schemas.microsoft.com/office/drawing/2014/main" id="{339161BA-C040-B94B-9C31-B68ACB6436FC}"/>
              </a:ext>
            </a:extLst>
          </p:cNvPr>
          <p:cNvCxnSpPr>
            <a:cxnSpLocks/>
            <a:endCxn id="24" idx="1"/>
          </p:cNvCxnSpPr>
          <p:nvPr/>
        </p:nvCxnSpPr>
        <p:spPr>
          <a:xfrm>
            <a:off x="-14865" y="3459301"/>
            <a:ext cx="743251" cy="0"/>
          </a:xfrm>
          <a:prstGeom prst="line">
            <a:avLst/>
          </a:prstGeom>
          <a:ln w="12700">
            <a:solidFill>
              <a:srgbClr val="E42113"/>
            </a:solidFill>
          </a:ln>
        </p:spPr>
        <p:style>
          <a:lnRef idx="1">
            <a:schemeClr val="accent1"/>
          </a:lnRef>
          <a:fillRef idx="0">
            <a:schemeClr val="accent1"/>
          </a:fillRef>
          <a:effectRef idx="0">
            <a:schemeClr val="accent1"/>
          </a:effectRef>
          <a:fontRef idx="minor">
            <a:schemeClr val="tx1"/>
          </a:fontRef>
        </p:style>
      </p:cxnSp>
      <p:pic>
        <p:nvPicPr>
          <p:cNvPr id="26" name="Image 25">
            <a:extLst>
              <a:ext uri="{FF2B5EF4-FFF2-40B4-BE49-F238E27FC236}">
                <a16:creationId xmlns:a16="http://schemas.microsoft.com/office/drawing/2014/main" id="{6F059C1F-5AF9-4F46-88C8-F71FEA59CFC3}"/>
              </a:ext>
            </a:extLst>
          </p:cNvPr>
          <p:cNvPicPr>
            <a:picLocks noChangeAspect="1"/>
          </p:cNvPicPr>
          <p:nvPr/>
        </p:nvPicPr>
        <p:blipFill>
          <a:blip r:embed="rId2"/>
          <a:stretch>
            <a:fillRect/>
          </a:stretch>
        </p:blipFill>
        <p:spPr>
          <a:xfrm>
            <a:off x="743251" y="3216245"/>
            <a:ext cx="1239912" cy="453401"/>
          </a:xfrm>
          <a:prstGeom prst="rect">
            <a:avLst/>
          </a:prstGeom>
        </p:spPr>
      </p:pic>
      <p:sp>
        <p:nvSpPr>
          <p:cNvPr id="27" name="Espace réservé du contenu 2">
            <a:extLst>
              <a:ext uri="{FF2B5EF4-FFF2-40B4-BE49-F238E27FC236}">
                <a16:creationId xmlns:a16="http://schemas.microsoft.com/office/drawing/2014/main" id="{BD6B9897-9998-E941-BD51-7272532E86E2}"/>
              </a:ext>
            </a:extLst>
          </p:cNvPr>
          <p:cNvSpPr txBox="1">
            <a:spLocks/>
          </p:cNvSpPr>
          <p:nvPr/>
        </p:nvSpPr>
        <p:spPr>
          <a:xfrm>
            <a:off x="2081998" y="2453711"/>
            <a:ext cx="4634681" cy="2381690"/>
          </a:xfrm>
          <a:prstGeom prst="rect">
            <a:avLst/>
          </a:prstGeom>
        </p:spPr>
        <p:txBody>
          <a:bodyPr vert="horz" lIns="68580" tIns="34290" rIns="68580" bIns="3429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550">
                <a:latin typeface="Arial"/>
                <a:cs typeface="Arial"/>
              </a:rPr>
              <a:t>Marché régionale :</a:t>
            </a:r>
          </a:p>
          <a:p>
            <a:pPr algn="just">
              <a:lnSpc>
                <a:spcPct val="120000"/>
              </a:lnSpc>
            </a:pPr>
            <a:r>
              <a:rPr lang="fr-FR" sz="1350" b="1">
                <a:latin typeface="Arial" panose="020B0604020202020204" pitchFamily="34" charset="0"/>
                <a:ea typeface="+mn-lt"/>
                <a:cs typeface="Arial" panose="020B0604020202020204" pitchFamily="34" charset="0"/>
              </a:rPr>
              <a:t>Module 1 </a:t>
            </a:r>
            <a:r>
              <a:rPr lang="fr-FR" sz="1350">
                <a:latin typeface="Arial" panose="020B0604020202020204" pitchFamily="34" charset="0"/>
                <a:ea typeface="+mn-lt"/>
                <a:cs typeface="Arial" panose="020B0604020202020204" pitchFamily="34" charset="0"/>
              </a:rPr>
              <a:t>: S’approprier le nouveau contexte règlementaire applicable à la restauration collective et les principales techniques d’achats</a:t>
            </a:r>
          </a:p>
          <a:p>
            <a:pPr algn="just">
              <a:lnSpc>
                <a:spcPct val="120000"/>
              </a:lnSpc>
            </a:pPr>
            <a:r>
              <a:rPr lang="fr-FR" sz="1350" b="1">
                <a:latin typeface="Arial" panose="020B0604020202020204" pitchFamily="34" charset="0"/>
                <a:ea typeface="+mn-lt"/>
                <a:cs typeface="Arial" panose="020B0604020202020204" pitchFamily="34" charset="0"/>
              </a:rPr>
              <a:t>Module 2 </a:t>
            </a:r>
            <a:r>
              <a:rPr lang="fr-FR" sz="1350">
                <a:latin typeface="Arial" panose="020B0604020202020204" pitchFamily="34" charset="0"/>
                <a:ea typeface="+mn-lt"/>
                <a:cs typeface="Arial" panose="020B0604020202020204" pitchFamily="34" charset="0"/>
              </a:rPr>
              <a:t>: Restauration durable : Mise en œuvre d’un projet de restauration</a:t>
            </a:r>
          </a:p>
          <a:p>
            <a:pPr algn="just">
              <a:lnSpc>
                <a:spcPct val="120000"/>
              </a:lnSpc>
            </a:pPr>
            <a:r>
              <a:rPr lang="fr-FR" sz="1350" b="1">
                <a:latin typeface="Arial" panose="020B0604020202020204" pitchFamily="34" charset="0"/>
                <a:ea typeface="+mn-lt"/>
                <a:cs typeface="Arial" panose="020B0604020202020204" pitchFamily="34" charset="0"/>
              </a:rPr>
              <a:t>Module 3 </a:t>
            </a:r>
            <a:r>
              <a:rPr lang="fr-FR" sz="1350">
                <a:latin typeface="Arial" panose="020B0604020202020204" pitchFamily="34" charset="0"/>
                <a:ea typeface="+mn-lt"/>
                <a:cs typeface="Arial" panose="020B0604020202020204" pitchFamily="34" charset="0"/>
              </a:rPr>
              <a:t>: Maîtriser son budget lors de l’introduction des produits bio, locaux, issus des circuits courts </a:t>
            </a:r>
            <a:endParaRPr lang="fr-FR" sz="1350">
              <a:latin typeface="Arial" panose="020B0604020202020204" pitchFamily="34" charset="0"/>
              <a:ea typeface="ＭＳ Ｐゴシック"/>
              <a:cs typeface="Arial" panose="020B0604020202020204" pitchFamily="34" charset="0"/>
            </a:endParaRPr>
          </a:p>
          <a:p>
            <a:pPr algn="just">
              <a:lnSpc>
                <a:spcPct val="120000"/>
              </a:lnSpc>
            </a:pPr>
            <a:r>
              <a:rPr lang="fr-FR" sz="1350" b="1">
                <a:latin typeface="Arial" panose="020B0604020202020204" pitchFamily="34" charset="0"/>
                <a:ea typeface="+mn-lt"/>
                <a:cs typeface="Arial" panose="020B0604020202020204" pitchFamily="34" charset="0"/>
              </a:rPr>
              <a:t>Module 4 </a:t>
            </a:r>
            <a:r>
              <a:rPr lang="fr-FR" sz="1350">
                <a:latin typeface="Arial" panose="020B0604020202020204" pitchFamily="34" charset="0"/>
                <a:ea typeface="+mn-lt"/>
                <a:cs typeface="Arial" panose="020B0604020202020204" pitchFamily="34" charset="0"/>
              </a:rPr>
              <a:t>: Evolution des pratiques de restauration et accompagnement des équipes lors de l’introduction des produits bio, locaux, issus de circuits courts</a:t>
            </a:r>
          </a:p>
          <a:p>
            <a:pPr algn="just">
              <a:lnSpc>
                <a:spcPct val="120000"/>
              </a:lnSpc>
            </a:pPr>
            <a:r>
              <a:rPr lang="fr-FR" sz="1350" b="1">
                <a:latin typeface="Arial" panose="020B0604020202020204" pitchFamily="34" charset="0"/>
                <a:ea typeface="+mn-lt"/>
                <a:cs typeface="Arial" panose="020B0604020202020204" pitchFamily="34" charset="0"/>
              </a:rPr>
              <a:t>Ateliers pratiques </a:t>
            </a:r>
            <a:r>
              <a:rPr lang="fr-FR" sz="1350">
                <a:latin typeface="Arial" panose="020B0604020202020204" pitchFamily="34" charset="0"/>
                <a:ea typeface="+mn-lt"/>
                <a:cs typeface="Arial" panose="020B0604020202020204" pitchFamily="34" charset="0"/>
              </a:rPr>
              <a:t>(menus végétariens, cuisson viande/poisson, légumes, assaisonnement et sauces, desserts simples et à base de fruits)</a:t>
            </a:r>
          </a:p>
          <a:p>
            <a:pPr marL="0" indent="0">
              <a:buNone/>
            </a:pPr>
            <a:endParaRPr lang="fr-FR" sz="1200">
              <a:latin typeface="Arial" panose="020B0604020202020204" pitchFamily="34" charset="0"/>
              <a:cs typeface="Arial" panose="020B0604020202020204" pitchFamily="34" charset="0"/>
            </a:endParaRPr>
          </a:p>
          <a:p>
            <a:endParaRPr lang="fr-FR" sz="120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77B3AF5-6C79-E5F7-2E0B-3BEEA3507421}"/>
              </a:ext>
            </a:extLst>
          </p:cNvPr>
          <p:cNvSpPr txBox="1"/>
          <p:nvPr/>
        </p:nvSpPr>
        <p:spPr>
          <a:xfrm>
            <a:off x="6607341" y="4762499"/>
            <a:ext cx="197518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err="1">
                <a:solidFill>
                  <a:srgbClr val="002060"/>
                </a:solidFill>
                <a:latin typeface="Arial"/>
                <a:ea typeface="ＭＳ Ｐゴシック"/>
                <a:cs typeface="Arial"/>
              </a:rPr>
              <a:t>S'inscrire</a:t>
            </a:r>
            <a:r>
              <a:rPr lang="en-US" sz="1200" b="1">
                <a:solidFill>
                  <a:srgbClr val="002060"/>
                </a:solidFill>
                <a:latin typeface="Arial"/>
                <a:ea typeface="ＭＳ Ｐゴシック"/>
                <a:cs typeface="Arial"/>
              </a:rPr>
              <a:t> ? </a:t>
            </a:r>
            <a:r>
              <a:rPr lang="en-US" sz="1200" b="1" err="1">
                <a:solidFill>
                  <a:srgbClr val="002060"/>
                </a:solidFill>
                <a:latin typeface="Arial"/>
                <a:ea typeface="ＭＳ Ｐゴシック"/>
                <a:cs typeface="Arial"/>
              </a:rPr>
              <a:t>Cliquez</a:t>
            </a:r>
            <a:r>
              <a:rPr lang="en-US" sz="1200" b="1">
                <a:solidFill>
                  <a:srgbClr val="002060"/>
                </a:solidFill>
                <a:latin typeface="Arial"/>
                <a:ea typeface="ＭＳ Ｐゴシック"/>
                <a:cs typeface="Arial"/>
              </a:rPr>
              <a:t> </a:t>
            </a:r>
            <a:r>
              <a:rPr lang="en-US" sz="1200" b="1">
                <a:solidFill>
                  <a:srgbClr val="002060"/>
                </a:solidFill>
                <a:latin typeface="Arial"/>
                <a:ea typeface="ＭＳ Ｐゴシック"/>
                <a:cs typeface="Arial"/>
                <a:hlinkClick r:id="rId4"/>
              </a:rPr>
              <a:t>ici</a:t>
            </a:r>
            <a:endParaRPr lang="en-US" sz="1200" b="1" err="1">
              <a:solidFill>
                <a:srgbClr val="002060"/>
              </a:solidFill>
              <a:hlinkClick r:id="rId4"/>
            </a:endParaRPr>
          </a:p>
        </p:txBody>
      </p:sp>
      <p:sp>
        <p:nvSpPr>
          <p:cNvPr id="7" name="Espace réservé du numéro de diapositive 8">
            <a:extLst>
              <a:ext uri="{FF2B5EF4-FFF2-40B4-BE49-F238E27FC236}">
                <a16:creationId xmlns:a16="http://schemas.microsoft.com/office/drawing/2014/main" id="{E304C9D5-0741-489D-6A06-C3A6D729F30E}"/>
              </a:ext>
            </a:extLst>
          </p:cNvPr>
          <p:cNvSpPr txBox="1">
            <a:spLocks/>
          </p:cNvSpPr>
          <p:nvPr/>
        </p:nvSpPr>
        <p:spPr>
          <a:xfrm>
            <a:off x="6999897" y="4919663"/>
            <a:ext cx="2057400" cy="273844"/>
          </a:xfrm>
          <a:prstGeom prst="rect">
            <a:avLst/>
          </a:prstGeom>
        </p:spPr>
        <p:txBody>
          <a:bodyPr vert="horz" lIns="91440" tIns="45720" rIns="91440" bIns="45720" rtlCol="0" anchor="ctr"/>
          <a:lstStyle>
            <a:defPPr>
              <a:defRPr lang="fr-FR"/>
            </a:defPPr>
            <a:lvl1pPr algn="r" defTabSz="457200" rtl="0" eaLnBrk="0" fontAlgn="base" hangingPunct="0">
              <a:spcBef>
                <a:spcPct val="0"/>
              </a:spcBef>
              <a:spcAft>
                <a:spcPct val="0"/>
              </a:spcAft>
              <a:defRPr sz="900" kern="1200">
                <a:solidFill>
                  <a:schemeClr val="tx1">
                    <a:tint val="75000"/>
                  </a:schemeClr>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fld id="{264B1DF4-DE30-8F40-B3BA-2FE48FC7D165}" type="slidenum">
              <a:rPr lang="fr-FR" sz="1050">
                <a:solidFill>
                  <a:schemeClr val="tx1"/>
                </a:solidFill>
              </a:rPr>
              <a:pPr/>
              <a:t>12</a:t>
            </a:fld>
            <a:endParaRPr lang="fr-FR" sz="1050">
              <a:solidFill>
                <a:schemeClr val="tx1"/>
              </a:solidFill>
            </a:endParaRPr>
          </a:p>
        </p:txBody>
      </p:sp>
    </p:spTree>
    <p:extLst>
      <p:ext uri="{BB962C8B-B14F-4D97-AF65-F5344CB8AC3E}">
        <p14:creationId xmlns:p14="http://schemas.microsoft.com/office/powerpoint/2010/main" val="1200885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900BDBC-AA2D-5C44-9FAE-9196497A9AC9}"/>
              </a:ext>
            </a:extLst>
          </p:cNvPr>
          <p:cNvSpPr/>
          <p:nvPr/>
        </p:nvSpPr>
        <p:spPr>
          <a:xfrm>
            <a:off x="-2" y="454877"/>
            <a:ext cx="5463701" cy="491803"/>
          </a:xfrm>
          <a:prstGeom prst="rect">
            <a:avLst/>
          </a:prstGeom>
          <a:solidFill>
            <a:srgbClr val="E421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050">
              <a:solidFill>
                <a:srgbClr val="FF0000"/>
              </a:solidFill>
              <a:highlight>
                <a:srgbClr val="FFFF00"/>
              </a:highlight>
            </a:endParaRPr>
          </a:p>
        </p:txBody>
      </p:sp>
      <p:sp>
        <p:nvSpPr>
          <p:cNvPr id="5" name="Rectangle 4">
            <a:extLst>
              <a:ext uri="{FF2B5EF4-FFF2-40B4-BE49-F238E27FC236}">
                <a16:creationId xmlns:a16="http://schemas.microsoft.com/office/drawing/2014/main" id="{69A42923-2DF2-A241-82DD-48934902B8FE}"/>
              </a:ext>
            </a:extLst>
          </p:cNvPr>
          <p:cNvSpPr/>
          <p:nvPr/>
        </p:nvSpPr>
        <p:spPr>
          <a:xfrm>
            <a:off x="128404" y="456267"/>
            <a:ext cx="7351896" cy="461665"/>
          </a:xfrm>
          <a:prstGeom prst="rect">
            <a:avLst/>
          </a:prstGeom>
        </p:spPr>
        <p:txBody>
          <a:bodyPr wrap="square" lIns="91440" tIns="45720" rIns="91440" bIns="45720" anchor="t">
            <a:spAutoFit/>
          </a:bodyPr>
          <a:lstStyle/>
          <a:p>
            <a:r>
              <a:rPr lang="fr-FR" sz="2400" b="1">
                <a:solidFill>
                  <a:schemeClr val="bg1"/>
                </a:solidFill>
                <a:latin typeface="Roboto"/>
                <a:ea typeface="Roboto"/>
                <a:cs typeface="Roboto"/>
              </a:rPr>
              <a:t>LA SENSIBILISATION DES LYCÉENS</a:t>
            </a:r>
          </a:p>
        </p:txBody>
      </p:sp>
      <p:sp>
        <p:nvSpPr>
          <p:cNvPr id="8" name="Espace réservé du pied de page 7">
            <a:extLst>
              <a:ext uri="{FF2B5EF4-FFF2-40B4-BE49-F238E27FC236}">
                <a16:creationId xmlns:a16="http://schemas.microsoft.com/office/drawing/2014/main" id="{DCB13BD9-29D2-8A49-99DD-D85FB27D8C3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D358157-1E57-9047-B7B6-BD6C6083A937}"/>
              </a:ext>
            </a:extLst>
          </p:cNvPr>
          <p:cNvSpPr>
            <a:spLocks noGrp="1"/>
          </p:cNvSpPr>
          <p:nvPr>
            <p:ph type="sldNum" sz="quarter" idx="12"/>
          </p:nvPr>
        </p:nvSpPr>
        <p:spPr>
          <a:xfrm>
            <a:off x="6907655" y="4767263"/>
            <a:ext cx="2057400" cy="273844"/>
          </a:xfrm>
        </p:spPr>
        <p:txBody>
          <a:bodyPr/>
          <a:lstStyle/>
          <a:p>
            <a:fld id="{264B1DF4-DE30-8F40-B3BA-2FE48FC7D165}" type="slidenum">
              <a:rPr lang="fr-FR" sz="1050">
                <a:solidFill>
                  <a:schemeClr val="tx1"/>
                </a:solidFill>
              </a:rPr>
              <a:t>13</a:t>
            </a:fld>
            <a:endParaRPr lang="fr-FR" sz="1050">
              <a:solidFill>
                <a:schemeClr val="tx1"/>
              </a:solidFill>
            </a:endParaRPr>
          </a:p>
        </p:txBody>
      </p:sp>
      <p:pic>
        <p:nvPicPr>
          <p:cNvPr id="10" name="Image 9">
            <a:extLst>
              <a:ext uri="{FF2B5EF4-FFF2-40B4-BE49-F238E27FC236}">
                <a16:creationId xmlns:a16="http://schemas.microsoft.com/office/drawing/2014/main" id="{8FA4057F-FF74-A642-92EF-E6C47383F991}"/>
              </a:ext>
            </a:extLst>
          </p:cNvPr>
          <p:cNvPicPr>
            <a:picLocks noChangeAspect="1"/>
          </p:cNvPicPr>
          <p:nvPr/>
        </p:nvPicPr>
        <p:blipFill>
          <a:blip r:embed="rId2"/>
          <a:stretch>
            <a:fillRect/>
          </a:stretch>
        </p:blipFill>
        <p:spPr>
          <a:xfrm>
            <a:off x="111490" y="4546110"/>
            <a:ext cx="1394040" cy="509761"/>
          </a:xfrm>
          <a:prstGeom prst="rect">
            <a:avLst/>
          </a:prstGeom>
        </p:spPr>
      </p:pic>
      <p:sp>
        <p:nvSpPr>
          <p:cNvPr id="13" name="Espace réservé du contenu 2">
            <a:extLst>
              <a:ext uri="{FF2B5EF4-FFF2-40B4-BE49-F238E27FC236}">
                <a16:creationId xmlns:a16="http://schemas.microsoft.com/office/drawing/2014/main" id="{335B8FBC-5090-9E4C-B321-B66F0FF936AA}"/>
              </a:ext>
            </a:extLst>
          </p:cNvPr>
          <p:cNvSpPr>
            <a:spLocks noGrp="1"/>
          </p:cNvSpPr>
          <p:nvPr>
            <p:ph idx="1"/>
          </p:nvPr>
        </p:nvSpPr>
        <p:spPr>
          <a:xfrm>
            <a:off x="437692" y="1321638"/>
            <a:ext cx="4710167" cy="2519315"/>
          </a:xfrm>
        </p:spPr>
        <p:txBody>
          <a:bodyPr>
            <a:normAutofit/>
          </a:bodyPr>
          <a:lstStyle/>
          <a:p>
            <a:pPr marL="0" indent="0">
              <a:buNone/>
            </a:pPr>
            <a:r>
              <a:rPr lang="fr-FR" sz="1400">
                <a:latin typeface="Arial" panose="020B0604020202020204" pitchFamily="34" charset="0"/>
                <a:ea typeface="ＭＳ Ｐゴシック"/>
                <a:cs typeface="Arial" panose="020B0604020202020204" pitchFamily="34" charset="0"/>
              </a:rPr>
              <a:t>Conclusions de l'enquête </a:t>
            </a:r>
            <a:r>
              <a:rPr lang="fr-FR" sz="1400">
                <a:solidFill>
                  <a:srgbClr val="E42113"/>
                </a:solidFill>
                <a:latin typeface="Arial" panose="020B0604020202020204" pitchFamily="34" charset="0"/>
                <a:ea typeface="ＭＳ Ｐゴシック"/>
                <a:cs typeface="Arial" panose="020B0604020202020204" pitchFamily="34" charset="0"/>
                <a:sym typeface="Wingdings" panose="05000000000000000000" pitchFamily="2" charset="2"/>
              </a:rPr>
              <a:t></a:t>
            </a:r>
            <a:r>
              <a:rPr lang="fr-FR" sz="1400">
                <a:latin typeface="Arial" panose="020B0604020202020204" pitchFamily="34" charset="0"/>
                <a:ea typeface="ＭＳ Ｐゴシック"/>
                <a:cs typeface="Arial" panose="020B0604020202020204" pitchFamily="34" charset="0"/>
                <a:sym typeface="Wingdings" panose="05000000000000000000" pitchFamily="2" charset="2"/>
              </a:rPr>
              <a:t> </a:t>
            </a:r>
            <a:r>
              <a:rPr lang="fr-FR" sz="1400">
                <a:latin typeface="Arial" panose="020B0604020202020204" pitchFamily="34" charset="0"/>
                <a:ea typeface="ＭＳ Ｐゴシック"/>
                <a:cs typeface="Arial" panose="020B0604020202020204" pitchFamily="34" charset="0"/>
              </a:rPr>
              <a:t>proposition d'une stratégie globale de conduite du changement :</a:t>
            </a:r>
          </a:p>
          <a:p>
            <a:pPr marL="0" indent="0">
              <a:buNone/>
            </a:pPr>
            <a:endParaRPr lang="fr-FR" sz="600">
              <a:latin typeface="Arial" panose="020B0604020202020204" pitchFamily="34" charset="0"/>
              <a:cs typeface="Arial" panose="020B0604020202020204" pitchFamily="34" charset="0"/>
            </a:endParaRPr>
          </a:p>
          <a:p>
            <a:pPr marL="342900" lvl="1" indent="0">
              <a:buNone/>
            </a:pPr>
            <a:r>
              <a:rPr lang="fr-FR" sz="900">
                <a:latin typeface="Arial" panose="020B0604020202020204" pitchFamily="34" charset="0"/>
                <a:ea typeface="+mn-lt"/>
                <a:cs typeface="Arial" panose="020B0604020202020204" pitchFamily="34" charset="0"/>
              </a:rPr>
              <a:t>Accompagner et renforcer la mise en place d’une alternative végétarienne à chaque repas dans les demi-pensions</a:t>
            </a:r>
          </a:p>
          <a:p>
            <a:pPr marL="342900" lvl="1" indent="0">
              <a:buNone/>
            </a:pPr>
            <a:endParaRPr lang="fr-FR" sz="600">
              <a:latin typeface="Arial" panose="020B0604020202020204" pitchFamily="34" charset="0"/>
              <a:ea typeface="ＭＳ Ｐゴシック"/>
              <a:cs typeface="Arial" panose="020B0604020202020204" pitchFamily="34" charset="0"/>
            </a:endParaRPr>
          </a:p>
          <a:p>
            <a:pPr marL="342900" lvl="1" indent="0">
              <a:buClr>
                <a:srgbClr val="AAAAAA"/>
              </a:buClr>
              <a:buNone/>
            </a:pPr>
            <a:r>
              <a:rPr lang="fr-FR" sz="900">
                <a:latin typeface="Arial" panose="020B0604020202020204" pitchFamily="34" charset="0"/>
                <a:ea typeface="+mn-lt"/>
                <a:cs typeface="Arial" panose="020B0604020202020204" pitchFamily="34" charset="0"/>
              </a:rPr>
              <a:t>Développer le dialogue avec les lycéens au sein des établissements et avec la Région </a:t>
            </a:r>
          </a:p>
          <a:p>
            <a:pPr marL="342900" lvl="1" indent="0">
              <a:buClr>
                <a:srgbClr val="AAAAAA"/>
              </a:buClr>
              <a:buNone/>
            </a:pPr>
            <a:endParaRPr lang="fr-FR" sz="600">
              <a:latin typeface="Arial" panose="020B0604020202020204" pitchFamily="34" charset="0"/>
              <a:ea typeface="+mn-lt"/>
              <a:cs typeface="Arial" panose="020B0604020202020204" pitchFamily="34" charset="0"/>
            </a:endParaRPr>
          </a:p>
          <a:p>
            <a:pPr marL="342900" lvl="1" indent="0">
              <a:buClr>
                <a:srgbClr val="AAAAAA"/>
              </a:buClr>
              <a:buNone/>
            </a:pPr>
            <a:r>
              <a:rPr lang="fr-FR" sz="900">
                <a:latin typeface="Arial" panose="020B0604020202020204" pitchFamily="34" charset="0"/>
                <a:ea typeface="+mn-lt"/>
                <a:cs typeface="Arial" panose="020B0604020202020204" pitchFamily="34" charset="0"/>
              </a:rPr>
              <a:t>Proposer des options de sensibilisation des lycéens variées prenant en compte les spécificités des établissements pour une meilleure appropriation des mesures régionales </a:t>
            </a:r>
          </a:p>
        </p:txBody>
      </p:sp>
      <p:pic>
        <p:nvPicPr>
          <p:cNvPr id="17" name="Image 16">
            <a:extLst>
              <a:ext uri="{FF2B5EF4-FFF2-40B4-BE49-F238E27FC236}">
                <a16:creationId xmlns:a16="http://schemas.microsoft.com/office/drawing/2014/main" id="{76E2F610-E874-7448-B8D1-57116141B1E0}"/>
              </a:ext>
            </a:extLst>
          </p:cNvPr>
          <p:cNvPicPr>
            <a:picLocks noChangeAspect="1"/>
          </p:cNvPicPr>
          <p:nvPr/>
        </p:nvPicPr>
        <p:blipFill>
          <a:blip r:embed="rId3"/>
          <a:stretch>
            <a:fillRect/>
          </a:stretch>
        </p:blipFill>
        <p:spPr>
          <a:xfrm>
            <a:off x="8533443" y="-10391"/>
            <a:ext cx="620949" cy="1862847"/>
          </a:xfrm>
          <a:prstGeom prst="rect">
            <a:avLst/>
          </a:prstGeom>
        </p:spPr>
      </p:pic>
      <p:sp>
        <p:nvSpPr>
          <p:cNvPr id="3" name="Rectangle 2">
            <a:extLst>
              <a:ext uri="{FF2B5EF4-FFF2-40B4-BE49-F238E27FC236}">
                <a16:creationId xmlns:a16="http://schemas.microsoft.com/office/drawing/2014/main" id="{5ACA86E5-716D-DA43-A6FD-25F65E083550}"/>
              </a:ext>
            </a:extLst>
          </p:cNvPr>
          <p:cNvSpPr/>
          <p:nvPr/>
        </p:nvSpPr>
        <p:spPr>
          <a:xfrm>
            <a:off x="437692" y="3799007"/>
            <a:ext cx="4714276" cy="523220"/>
          </a:xfrm>
          <a:prstGeom prst="rect">
            <a:avLst/>
          </a:prstGeom>
        </p:spPr>
        <p:txBody>
          <a:bodyPr wrap="square">
            <a:spAutoFit/>
          </a:bodyPr>
          <a:lstStyle/>
          <a:p>
            <a:r>
              <a:rPr lang="fr-FR" sz="1400">
                <a:latin typeface="Arial" panose="020B0604020202020204" pitchFamily="34" charset="0"/>
                <a:ea typeface="ＭＳ Ｐゴシック"/>
                <a:cs typeface="Arial" panose="020B0604020202020204" pitchFamily="34" charset="0"/>
              </a:rPr>
              <a:t>Lancement du </a:t>
            </a:r>
            <a:r>
              <a:rPr lang="fr-FR" sz="1400">
                <a:solidFill>
                  <a:srgbClr val="29317B"/>
                </a:solidFill>
                <a:latin typeface="Arial" panose="020B0604020202020204" pitchFamily="34" charset="0"/>
                <a:ea typeface="ＭＳ Ｐゴシック"/>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catalogue d'actions éducatives</a:t>
            </a:r>
            <a:r>
              <a:rPr lang="fr-FR" sz="1400">
                <a:solidFill>
                  <a:srgbClr val="29317B"/>
                </a:solidFill>
                <a:latin typeface="Arial" panose="020B0604020202020204" pitchFamily="34" charset="0"/>
                <a:ea typeface="ＭＳ Ｐゴシック"/>
                <a:cs typeface="Arial" panose="020B0604020202020204" pitchFamily="34" charset="0"/>
              </a:rPr>
              <a:t> </a:t>
            </a:r>
            <a:r>
              <a:rPr lang="fr-FR" sz="1400">
                <a:latin typeface="Arial" panose="020B0604020202020204" pitchFamily="34" charset="0"/>
                <a:ea typeface="ＭＳ Ｐゴシック"/>
                <a:cs typeface="Arial" panose="020B0604020202020204" pitchFamily="34" charset="0"/>
              </a:rPr>
              <a:t>sur la thématique de l’alimentation durable</a:t>
            </a:r>
            <a:endParaRPr lang="fr-FR" sz="1400">
              <a:latin typeface="Arial" panose="020B0604020202020204" pitchFamily="34" charset="0"/>
              <a:cs typeface="Arial" panose="020B0604020202020204" pitchFamily="34" charset="0"/>
            </a:endParaRPr>
          </a:p>
        </p:txBody>
      </p:sp>
      <p:pic>
        <p:nvPicPr>
          <p:cNvPr id="18" name="Image 17">
            <a:extLst>
              <a:ext uri="{FF2B5EF4-FFF2-40B4-BE49-F238E27FC236}">
                <a16:creationId xmlns:a16="http://schemas.microsoft.com/office/drawing/2014/main" id="{A65BD1CB-03EA-FD44-88ED-58CF60588A4F}"/>
              </a:ext>
            </a:extLst>
          </p:cNvPr>
          <p:cNvPicPr>
            <a:picLocks noChangeAspect="1"/>
          </p:cNvPicPr>
          <p:nvPr/>
        </p:nvPicPr>
        <p:blipFill>
          <a:blip r:embed="rId5"/>
          <a:stretch>
            <a:fillRect/>
          </a:stretch>
        </p:blipFill>
        <p:spPr>
          <a:xfrm>
            <a:off x="270122" y="1384040"/>
            <a:ext cx="181682" cy="181682"/>
          </a:xfrm>
          <a:prstGeom prst="rect">
            <a:avLst/>
          </a:prstGeom>
        </p:spPr>
      </p:pic>
      <p:pic>
        <p:nvPicPr>
          <p:cNvPr id="19" name="Image 18">
            <a:extLst>
              <a:ext uri="{FF2B5EF4-FFF2-40B4-BE49-F238E27FC236}">
                <a16:creationId xmlns:a16="http://schemas.microsoft.com/office/drawing/2014/main" id="{E76BA379-4772-A041-8B96-8C20B8870CA8}"/>
              </a:ext>
            </a:extLst>
          </p:cNvPr>
          <p:cNvPicPr>
            <a:picLocks noChangeAspect="1"/>
          </p:cNvPicPr>
          <p:nvPr/>
        </p:nvPicPr>
        <p:blipFill>
          <a:blip r:embed="rId5"/>
          <a:stretch>
            <a:fillRect/>
          </a:stretch>
        </p:blipFill>
        <p:spPr>
          <a:xfrm>
            <a:off x="256011" y="3897452"/>
            <a:ext cx="181682" cy="181682"/>
          </a:xfrm>
          <a:prstGeom prst="rect">
            <a:avLst/>
          </a:prstGeom>
        </p:spPr>
      </p:pic>
      <p:sp>
        <p:nvSpPr>
          <p:cNvPr id="7" name="Ellipse 6">
            <a:extLst>
              <a:ext uri="{FF2B5EF4-FFF2-40B4-BE49-F238E27FC236}">
                <a16:creationId xmlns:a16="http://schemas.microsoft.com/office/drawing/2014/main" id="{A42A6FC4-661E-164F-BFA6-A3BC0E902329}"/>
              </a:ext>
            </a:extLst>
          </p:cNvPr>
          <p:cNvSpPr/>
          <p:nvPr/>
        </p:nvSpPr>
        <p:spPr>
          <a:xfrm>
            <a:off x="397191" y="1889707"/>
            <a:ext cx="394204" cy="394204"/>
          </a:xfrm>
          <a:prstGeom prst="ellipse">
            <a:avLst/>
          </a:prstGeom>
          <a:solidFill>
            <a:srgbClr val="2931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a:noFill/>
            </a:endParaRPr>
          </a:p>
        </p:txBody>
      </p:sp>
      <p:sp>
        <p:nvSpPr>
          <p:cNvPr id="20" name="Ellipse 19">
            <a:extLst>
              <a:ext uri="{FF2B5EF4-FFF2-40B4-BE49-F238E27FC236}">
                <a16:creationId xmlns:a16="http://schemas.microsoft.com/office/drawing/2014/main" id="{B5DD0BD4-C6E7-444E-A930-F2DEA1F2F1F8}"/>
              </a:ext>
            </a:extLst>
          </p:cNvPr>
          <p:cNvSpPr/>
          <p:nvPr/>
        </p:nvSpPr>
        <p:spPr>
          <a:xfrm>
            <a:off x="397191" y="2406962"/>
            <a:ext cx="394204" cy="394204"/>
          </a:xfrm>
          <a:prstGeom prst="ellipse">
            <a:avLst/>
          </a:prstGeom>
          <a:solidFill>
            <a:srgbClr val="2931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a:p>
        </p:txBody>
      </p:sp>
      <p:sp>
        <p:nvSpPr>
          <p:cNvPr id="21" name="Ellipse 20">
            <a:extLst>
              <a:ext uri="{FF2B5EF4-FFF2-40B4-BE49-F238E27FC236}">
                <a16:creationId xmlns:a16="http://schemas.microsoft.com/office/drawing/2014/main" id="{4035EDA4-9353-8046-8751-6AFB0A67491A}"/>
              </a:ext>
            </a:extLst>
          </p:cNvPr>
          <p:cNvSpPr/>
          <p:nvPr/>
        </p:nvSpPr>
        <p:spPr>
          <a:xfrm>
            <a:off x="397191" y="2895160"/>
            <a:ext cx="394204" cy="394204"/>
          </a:xfrm>
          <a:prstGeom prst="ellipse">
            <a:avLst/>
          </a:prstGeom>
          <a:solidFill>
            <a:srgbClr val="2931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a:p>
        </p:txBody>
      </p:sp>
      <p:pic>
        <p:nvPicPr>
          <p:cNvPr id="23" name="Image 22">
            <a:extLst>
              <a:ext uri="{FF2B5EF4-FFF2-40B4-BE49-F238E27FC236}">
                <a16:creationId xmlns:a16="http://schemas.microsoft.com/office/drawing/2014/main" id="{E6E0DAE7-E17F-8E49-A073-9C5ACFA28C70}"/>
              </a:ext>
            </a:extLst>
          </p:cNvPr>
          <p:cNvPicPr>
            <a:picLocks noChangeAspect="1"/>
          </p:cNvPicPr>
          <p:nvPr/>
        </p:nvPicPr>
        <p:blipFill>
          <a:blip r:embed="rId6"/>
          <a:stretch>
            <a:fillRect/>
          </a:stretch>
        </p:blipFill>
        <p:spPr>
          <a:xfrm>
            <a:off x="477122" y="1974134"/>
            <a:ext cx="241338" cy="240393"/>
          </a:xfrm>
          <a:prstGeom prst="rect">
            <a:avLst/>
          </a:prstGeom>
        </p:spPr>
      </p:pic>
      <p:pic>
        <p:nvPicPr>
          <p:cNvPr id="24" name="Image 23">
            <a:extLst>
              <a:ext uri="{FF2B5EF4-FFF2-40B4-BE49-F238E27FC236}">
                <a16:creationId xmlns:a16="http://schemas.microsoft.com/office/drawing/2014/main" id="{58ED7271-3C39-8347-A3D5-290FF6A03EF1}"/>
              </a:ext>
            </a:extLst>
          </p:cNvPr>
          <p:cNvPicPr>
            <a:picLocks noChangeAspect="1"/>
          </p:cNvPicPr>
          <p:nvPr/>
        </p:nvPicPr>
        <p:blipFill>
          <a:blip r:embed="rId7"/>
          <a:stretch>
            <a:fillRect/>
          </a:stretch>
        </p:blipFill>
        <p:spPr>
          <a:xfrm>
            <a:off x="454499" y="2499615"/>
            <a:ext cx="279587" cy="222386"/>
          </a:xfrm>
          <a:prstGeom prst="rect">
            <a:avLst/>
          </a:prstGeom>
        </p:spPr>
      </p:pic>
      <p:pic>
        <p:nvPicPr>
          <p:cNvPr id="25" name="Image 24">
            <a:extLst>
              <a:ext uri="{FF2B5EF4-FFF2-40B4-BE49-F238E27FC236}">
                <a16:creationId xmlns:a16="http://schemas.microsoft.com/office/drawing/2014/main" id="{A6D1ECBA-7075-A44A-8286-66504B54B8FD}"/>
              </a:ext>
            </a:extLst>
          </p:cNvPr>
          <p:cNvPicPr>
            <a:picLocks noChangeAspect="1"/>
          </p:cNvPicPr>
          <p:nvPr/>
        </p:nvPicPr>
        <p:blipFill>
          <a:blip r:embed="rId8"/>
          <a:stretch>
            <a:fillRect/>
          </a:stretch>
        </p:blipFill>
        <p:spPr>
          <a:xfrm>
            <a:off x="447856" y="2953920"/>
            <a:ext cx="273902" cy="273902"/>
          </a:xfrm>
          <a:prstGeom prst="rect">
            <a:avLst/>
          </a:prstGeom>
        </p:spPr>
      </p:pic>
      <p:pic>
        <p:nvPicPr>
          <p:cNvPr id="4" name="Image 3" descr="Une image contenant texte, herbe, signe, vente&#10;&#10;Description générée automatiquement">
            <a:extLst>
              <a:ext uri="{FF2B5EF4-FFF2-40B4-BE49-F238E27FC236}">
                <a16:creationId xmlns:a16="http://schemas.microsoft.com/office/drawing/2014/main" id="{B44CD678-5326-2EC8-7C96-8261DF6F4514}"/>
              </a:ext>
            </a:extLst>
          </p:cNvPr>
          <p:cNvPicPr>
            <a:picLocks noChangeAspect="1"/>
          </p:cNvPicPr>
          <p:nvPr/>
        </p:nvPicPr>
        <p:blipFill>
          <a:blip r:embed="rId9"/>
          <a:stretch>
            <a:fillRect/>
          </a:stretch>
        </p:blipFill>
        <p:spPr>
          <a:xfrm>
            <a:off x="5766806" y="414065"/>
            <a:ext cx="2914932" cy="4138652"/>
          </a:xfrm>
          <a:prstGeom prst="rect">
            <a:avLst/>
          </a:prstGeom>
        </p:spPr>
      </p:pic>
      <p:sp>
        <p:nvSpPr>
          <p:cNvPr id="11" name="TextBox 10">
            <a:extLst>
              <a:ext uri="{FF2B5EF4-FFF2-40B4-BE49-F238E27FC236}">
                <a16:creationId xmlns:a16="http://schemas.microsoft.com/office/drawing/2014/main" id="{5230B929-A7F4-44A6-4BCC-C874896BE977}"/>
              </a:ext>
            </a:extLst>
          </p:cNvPr>
          <p:cNvSpPr txBox="1"/>
          <p:nvPr/>
        </p:nvSpPr>
        <p:spPr>
          <a:xfrm>
            <a:off x="6607341" y="4762499"/>
            <a:ext cx="197518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002060"/>
                </a:solidFill>
                <a:latin typeface="Arial"/>
                <a:ea typeface="ＭＳ Ｐゴシック"/>
                <a:cs typeface="Arial"/>
              </a:rPr>
              <a:t>En savoir + ? </a:t>
            </a:r>
            <a:r>
              <a:rPr lang="en-US" sz="1200" b="1" err="1">
                <a:solidFill>
                  <a:srgbClr val="002060"/>
                </a:solidFill>
                <a:latin typeface="Arial"/>
                <a:ea typeface="ＭＳ Ｐゴシック"/>
                <a:cs typeface="Arial"/>
              </a:rPr>
              <a:t>Cliquez</a:t>
            </a:r>
            <a:r>
              <a:rPr lang="en-US" sz="1200" b="1">
                <a:solidFill>
                  <a:srgbClr val="002060"/>
                </a:solidFill>
                <a:latin typeface="Arial"/>
                <a:ea typeface="ＭＳ Ｐゴシック"/>
                <a:cs typeface="Arial"/>
              </a:rPr>
              <a:t> </a:t>
            </a:r>
            <a:r>
              <a:rPr lang="en-US" sz="1200" b="1">
                <a:solidFill>
                  <a:srgbClr val="002060"/>
                </a:solidFill>
                <a:latin typeface="Arial"/>
                <a:ea typeface="ＭＳ Ｐゴシック"/>
                <a:cs typeface="Arial"/>
                <a:hlinkClick r:id="rId10"/>
              </a:rPr>
              <a:t>ici</a:t>
            </a:r>
            <a:endParaRPr lang="en-US" sz="1200" b="1" err="1">
              <a:solidFill>
                <a:srgbClr val="002060"/>
              </a:solidFill>
              <a:hlinkClick r:id="rId10"/>
            </a:endParaRPr>
          </a:p>
        </p:txBody>
      </p:sp>
    </p:spTree>
    <p:extLst>
      <p:ext uri="{BB962C8B-B14F-4D97-AF65-F5344CB8AC3E}">
        <p14:creationId xmlns:p14="http://schemas.microsoft.com/office/powerpoint/2010/main" val="4056302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E372B65-A3A1-674E-8FEE-3867D2E25DAD}"/>
              </a:ext>
            </a:extLst>
          </p:cNvPr>
          <p:cNvSpPr/>
          <p:nvPr/>
        </p:nvSpPr>
        <p:spPr>
          <a:xfrm>
            <a:off x="4337071" y="3408162"/>
            <a:ext cx="2771399" cy="456658"/>
          </a:xfrm>
          <a:prstGeom prst="rect">
            <a:avLst/>
          </a:prstGeom>
          <a:solidFill>
            <a:srgbClr val="2931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050">
              <a:solidFill>
                <a:srgbClr val="FF0000"/>
              </a:solidFill>
              <a:highlight>
                <a:srgbClr val="FFFF00"/>
              </a:highlight>
            </a:endParaRPr>
          </a:p>
        </p:txBody>
      </p:sp>
      <p:sp>
        <p:nvSpPr>
          <p:cNvPr id="25" name="Rectangle 24">
            <a:extLst>
              <a:ext uri="{FF2B5EF4-FFF2-40B4-BE49-F238E27FC236}">
                <a16:creationId xmlns:a16="http://schemas.microsoft.com/office/drawing/2014/main" id="{B9EE597A-129C-B945-B0F6-1B0E44838494}"/>
              </a:ext>
            </a:extLst>
          </p:cNvPr>
          <p:cNvSpPr/>
          <p:nvPr/>
        </p:nvSpPr>
        <p:spPr>
          <a:xfrm>
            <a:off x="4337070" y="2274492"/>
            <a:ext cx="3551404" cy="456658"/>
          </a:xfrm>
          <a:prstGeom prst="rect">
            <a:avLst/>
          </a:prstGeom>
          <a:solidFill>
            <a:srgbClr val="2931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050">
              <a:solidFill>
                <a:srgbClr val="FF0000"/>
              </a:solidFill>
              <a:highlight>
                <a:srgbClr val="FFFF00"/>
              </a:highlight>
            </a:endParaRPr>
          </a:p>
        </p:txBody>
      </p:sp>
      <p:sp>
        <p:nvSpPr>
          <p:cNvPr id="24" name="Rectangle 23">
            <a:extLst>
              <a:ext uri="{FF2B5EF4-FFF2-40B4-BE49-F238E27FC236}">
                <a16:creationId xmlns:a16="http://schemas.microsoft.com/office/drawing/2014/main" id="{C1CBA79D-87F9-694D-AC68-DD6412BB77D3}"/>
              </a:ext>
            </a:extLst>
          </p:cNvPr>
          <p:cNvSpPr/>
          <p:nvPr/>
        </p:nvSpPr>
        <p:spPr>
          <a:xfrm>
            <a:off x="4337071" y="2848326"/>
            <a:ext cx="2771399" cy="456658"/>
          </a:xfrm>
          <a:prstGeom prst="rect">
            <a:avLst/>
          </a:prstGeom>
          <a:solidFill>
            <a:srgbClr val="E421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050">
              <a:solidFill>
                <a:srgbClr val="FF0000"/>
              </a:solidFill>
              <a:highlight>
                <a:srgbClr val="FFFF00"/>
              </a:highlight>
            </a:endParaRPr>
          </a:p>
        </p:txBody>
      </p:sp>
      <p:sp>
        <p:nvSpPr>
          <p:cNvPr id="6" name="Rectangle 5">
            <a:extLst>
              <a:ext uri="{FF2B5EF4-FFF2-40B4-BE49-F238E27FC236}">
                <a16:creationId xmlns:a16="http://schemas.microsoft.com/office/drawing/2014/main" id="{6E916185-2487-DA4F-9B55-50E13F4E0BB0}"/>
              </a:ext>
            </a:extLst>
          </p:cNvPr>
          <p:cNvSpPr/>
          <p:nvPr/>
        </p:nvSpPr>
        <p:spPr>
          <a:xfrm>
            <a:off x="-2" y="271308"/>
            <a:ext cx="5881207" cy="491803"/>
          </a:xfrm>
          <a:prstGeom prst="rect">
            <a:avLst/>
          </a:prstGeom>
          <a:solidFill>
            <a:srgbClr val="E421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050">
              <a:solidFill>
                <a:srgbClr val="FF0000"/>
              </a:solidFill>
              <a:highlight>
                <a:srgbClr val="FFFF00"/>
              </a:highlight>
            </a:endParaRPr>
          </a:p>
        </p:txBody>
      </p:sp>
      <p:sp>
        <p:nvSpPr>
          <p:cNvPr id="5" name="Rectangle 4">
            <a:extLst>
              <a:ext uri="{FF2B5EF4-FFF2-40B4-BE49-F238E27FC236}">
                <a16:creationId xmlns:a16="http://schemas.microsoft.com/office/drawing/2014/main" id="{69A42923-2DF2-A241-82DD-48934902B8FE}"/>
              </a:ext>
            </a:extLst>
          </p:cNvPr>
          <p:cNvSpPr/>
          <p:nvPr/>
        </p:nvSpPr>
        <p:spPr>
          <a:xfrm>
            <a:off x="191904" y="308100"/>
            <a:ext cx="7471166" cy="461665"/>
          </a:xfrm>
          <a:prstGeom prst="rect">
            <a:avLst/>
          </a:prstGeom>
        </p:spPr>
        <p:txBody>
          <a:bodyPr wrap="square" lIns="91440" tIns="45720" rIns="91440" bIns="45720" anchor="t">
            <a:spAutoFit/>
          </a:bodyPr>
          <a:lstStyle/>
          <a:p>
            <a:r>
              <a:rPr lang="fr-FR" sz="2400" b="1">
                <a:solidFill>
                  <a:schemeClr val="bg1"/>
                </a:solidFill>
                <a:latin typeface="Roboto"/>
                <a:ea typeface="Roboto"/>
                <a:cs typeface="Arial"/>
              </a:rPr>
              <a:t>LA DIVERSIFICATION DES PROTEINES</a:t>
            </a:r>
            <a:endParaRPr lang="fr-FR" sz="2400" b="1">
              <a:solidFill>
                <a:schemeClr val="bg1"/>
              </a:solidFill>
              <a:latin typeface="Roboto" pitchFamily="2" charset="0"/>
              <a:ea typeface="Roboto" pitchFamily="2" charset="0"/>
              <a:cs typeface="Arial" panose="020B0604020202020204" pitchFamily="34" charset="0"/>
            </a:endParaRPr>
          </a:p>
        </p:txBody>
      </p:sp>
      <p:sp>
        <p:nvSpPr>
          <p:cNvPr id="8" name="Espace réservé du pied de page 7">
            <a:extLst>
              <a:ext uri="{FF2B5EF4-FFF2-40B4-BE49-F238E27FC236}">
                <a16:creationId xmlns:a16="http://schemas.microsoft.com/office/drawing/2014/main" id="{DCB13BD9-29D2-8A49-99DD-D85FB27D8C3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D358157-1E57-9047-B7B6-BD6C6083A937}"/>
              </a:ext>
            </a:extLst>
          </p:cNvPr>
          <p:cNvSpPr>
            <a:spLocks noGrp="1"/>
          </p:cNvSpPr>
          <p:nvPr>
            <p:ph type="sldNum" sz="quarter" idx="12"/>
          </p:nvPr>
        </p:nvSpPr>
        <p:spPr>
          <a:xfrm>
            <a:off x="6907655" y="4767263"/>
            <a:ext cx="2057400" cy="273844"/>
          </a:xfrm>
        </p:spPr>
        <p:txBody>
          <a:bodyPr/>
          <a:lstStyle/>
          <a:p>
            <a:fld id="{264B1DF4-DE30-8F40-B3BA-2FE48FC7D165}" type="slidenum">
              <a:rPr lang="fr-FR" sz="1050">
                <a:solidFill>
                  <a:schemeClr val="tx1"/>
                </a:solidFill>
              </a:rPr>
              <a:t>14</a:t>
            </a:fld>
            <a:endParaRPr lang="fr-FR" sz="1050">
              <a:solidFill>
                <a:schemeClr val="tx1"/>
              </a:solidFill>
            </a:endParaRPr>
          </a:p>
        </p:txBody>
      </p:sp>
      <p:pic>
        <p:nvPicPr>
          <p:cNvPr id="10" name="Image 9">
            <a:extLst>
              <a:ext uri="{FF2B5EF4-FFF2-40B4-BE49-F238E27FC236}">
                <a16:creationId xmlns:a16="http://schemas.microsoft.com/office/drawing/2014/main" id="{8FA4057F-FF74-A642-92EF-E6C47383F991}"/>
              </a:ext>
            </a:extLst>
          </p:cNvPr>
          <p:cNvPicPr>
            <a:picLocks noChangeAspect="1"/>
          </p:cNvPicPr>
          <p:nvPr/>
        </p:nvPicPr>
        <p:blipFill>
          <a:blip r:embed="rId2"/>
          <a:stretch>
            <a:fillRect/>
          </a:stretch>
        </p:blipFill>
        <p:spPr>
          <a:xfrm>
            <a:off x="111490" y="4546110"/>
            <a:ext cx="1394040" cy="509761"/>
          </a:xfrm>
          <a:prstGeom prst="rect">
            <a:avLst/>
          </a:prstGeom>
        </p:spPr>
      </p:pic>
      <p:sp>
        <p:nvSpPr>
          <p:cNvPr id="2" name="Rectangle 1">
            <a:extLst>
              <a:ext uri="{FF2B5EF4-FFF2-40B4-BE49-F238E27FC236}">
                <a16:creationId xmlns:a16="http://schemas.microsoft.com/office/drawing/2014/main" id="{FE8981AF-6403-3B4C-B0BB-2FD4319574F5}"/>
              </a:ext>
            </a:extLst>
          </p:cNvPr>
          <p:cNvSpPr/>
          <p:nvPr/>
        </p:nvSpPr>
        <p:spPr>
          <a:xfrm>
            <a:off x="4308488" y="1437346"/>
            <a:ext cx="3551411" cy="692497"/>
          </a:xfrm>
          <a:prstGeom prst="rect">
            <a:avLst/>
          </a:prstGeom>
        </p:spPr>
        <p:txBody>
          <a:bodyPr wrap="square" lIns="91440" tIns="45720" rIns="91440" bIns="45720" anchor="t">
            <a:spAutoFit/>
          </a:bodyPr>
          <a:lstStyle/>
          <a:p>
            <a:r>
              <a:rPr lang="fr-FR" sz="1950" err="1">
                <a:latin typeface="Arial"/>
                <a:ea typeface="ＭＳ Ｐゴシック"/>
                <a:cs typeface="Arial"/>
              </a:rPr>
              <a:t>Coconstruction</a:t>
            </a:r>
            <a:r>
              <a:rPr lang="fr-FR" sz="1950">
                <a:latin typeface="Arial"/>
                <a:ea typeface="ＭＳ Ｐゴシック"/>
                <a:cs typeface="Arial"/>
              </a:rPr>
              <a:t> de 3 outils avec 70 chefs de lycée  :</a:t>
            </a:r>
          </a:p>
        </p:txBody>
      </p:sp>
      <p:sp>
        <p:nvSpPr>
          <p:cNvPr id="21" name="Rectangle 20">
            <a:extLst>
              <a:ext uri="{FF2B5EF4-FFF2-40B4-BE49-F238E27FC236}">
                <a16:creationId xmlns:a16="http://schemas.microsoft.com/office/drawing/2014/main" id="{7FBC4ED3-767D-084D-9334-43CE73828CE1}"/>
              </a:ext>
            </a:extLst>
          </p:cNvPr>
          <p:cNvSpPr/>
          <p:nvPr/>
        </p:nvSpPr>
        <p:spPr>
          <a:xfrm>
            <a:off x="4389211" y="2325676"/>
            <a:ext cx="3732602" cy="369332"/>
          </a:xfrm>
          <a:prstGeom prst="rect">
            <a:avLst/>
          </a:prstGeom>
        </p:spPr>
        <p:txBody>
          <a:bodyPr wrap="square">
            <a:spAutoFit/>
          </a:bodyPr>
          <a:lstStyle/>
          <a:p>
            <a:r>
              <a:rPr lang="fr-FR" sz="1800">
                <a:solidFill>
                  <a:schemeClr val="bg1"/>
                </a:solidFill>
                <a:latin typeface="Arial" panose="020B0604020202020204" pitchFamily="34" charset="0"/>
                <a:cs typeface="Arial" panose="020B0604020202020204" pitchFamily="34" charset="0"/>
              </a:rPr>
              <a:t>Livret de recettes végétariennes</a:t>
            </a:r>
          </a:p>
        </p:txBody>
      </p:sp>
      <p:sp>
        <p:nvSpPr>
          <p:cNvPr id="22" name="Rectangle 21">
            <a:extLst>
              <a:ext uri="{FF2B5EF4-FFF2-40B4-BE49-F238E27FC236}">
                <a16:creationId xmlns:a16="http://schemas.microsoft.com/office/drawing/2014/main" id="{007F2B85-6272-9645-8D88-C8059068BF51}"/>
              </a:ext>
            </a:extLst>
          </p:cNvPr>
          <p:cNvSpPr/>
          <p:nvPr/>
        </p:nvSpPr>
        <p:spPr>
          <a:xfrm>
            <a:off x="4389211" y="2898882"/>
            <a:ext cx="3732602" cy="369332"/>
          </a:xfrm>
          <a:prstGeom prst="rect">
            <a:avLst/>
          </a:prstGeom>
        </p:spPr>
        <p:txBody>
          <a:bodyPr wrap="square">
            <a:spAutoFit/>
          </a:bodyPr>
          <a:lstStyle/>
          <a:p>
            <a:r>
              <a:rPr lang="fr-FR" sz="1800">
                <a:solidFill>
                  <a:schemeClr val="bg1"/>
                </a:solidFill>
                <a:latin typeface="Arial" panose="020B0604020202020204" pitchFamily="34" charset="0"/>
                <a:cs typeface="Arial" panose="020B0604020202020204" pitchFamily="34" charset="0"/>
              </a:rPr>
              <a:t>Plan alimentaire régional</a:t>
            </a:r>
          </a:p>
        </p:txBody>
      </p:sp>
      <p:sp>
        <p:nvSpPr>
          <p:cNvPr id="23" name="Rectangle 22">
            <a:extLst>
              <a:ext uri="{FF2B5EF4-FFF2-40B4-BE49-F238E27FC236}">
                <a16:creationId xmlns:a16="http://schemas.microsoft.com/office/drawing/2014/main" id="{BBD3D1E1-9744-2C43-B837-B7752C734DB5}"/>
              </a:ext>
            </a:extLst>
          </p:cNvPr>
          <p:cNvSpPr/>
          <p:nvPr/>
        </p:nvSpPr>
        <p:spPr>
          <a:xfrm>
            <a:off x="4389211" y="3451616"/>
            <a:ext cx="3732602" cy="369332"/>
          </a:xfrm>
          <a:prstGeom prst="rect">
            <a:avLst/>
          </a:prstGeom>
        </p:spPr>
        <p:txBody>
          <a:bodyPr wrap="square">
            <a:spAutoFit/>
          </a:bodyPr>
          <a:lstStyle/>
          <a:p>
            <a:r>
              <a:rPr lang="fr-FR" sz="1800">
                <a:solidFill>
                  <a:schemeClr val="bg1"/>
                </a:solidFill>
                <a:latin typeface="Arial" panose="020B0604020202020204" pitchFamily="34" charset="0"/>
                <a:cs typeface="Arial" panose="020B0604020202020204" pitchFamily="34" charset="0"/>
              </a:rPr>
              <a:t>Flyer de communication</a:t>
            </a:r>
          </a:p>
        </p:txBody>
      </p:sp>
      <p:pic>
        <p:nvPicPr>
          <p:cNvPr id="27" name="Image 26">
            <a:extLst>
              <a:ext uri="{FF2B5EF4-FFF2-40B4-BE49-F238E27FC236}">
                <a16:creationId xmlns:a16="http://schemas.microsoft.com/office/drawing/2014/main" id="{6804D31C-0F3D-7648-AA66-52B533A453DF}"/>
              </a:ext>
            </a:extLst>
          </p:cNvPr>
          <p:cNvPicPr>
            <a:picLocks noChangeAspect="1"/>
          </p:cNvPicPr>
          <p:nvPr/>
        </p:nvPicPr>
        <p:blipFill>
          <a:blip r:embed="rId3"/>
          <a:stretch>
            <a:fillRect/>
          </a:stretch>
        </p:blipFill>
        <p:spPr>
          <a:xfrm>
            <a:off x="4105752" y="1550949"/>
            <a:ext cx="181682" cy="181682"/>
          </a:xfrm>
          <a:prstGeom prst="rect">
            <a:avLst/>
          </a:prstGeom>
        </p:spPr>
      </p:pic>
      <p:pic>
        <p:nvPicPr>
          <p:cNvPr id="7" name="Image 11" descr="Une image contenant texte&#10;&#10;Description générée automatiquement">
            <a:extLst>
              <a:ext uri="{FF2B5EF4-FFF2-40B4-BE49-F238E27FC236}">
                <a16:creationId xmlns:a16="http://schemas.microsoft.com/office/drawing/2014/main" id="{EC93DF35-4DA8-6877-6476-A1421BDC3729}"/>
              </a:ext>
            </a:extLst>
          </p:cNvPr>
          <p:cNvPicPr>
            <a:picLocks noChangeAspect="1"/>
          </p:cNvPicPr>
          <p:nvPr/>
        </p:nvPicPr>
        <p:blipFill>
          <a:blip r:embed="rId4"/>
          <a:stretch>
            <a:fillRect/>
          </a:stretch>
        </p:blipFill>
        <p:spPr>
          <a:xfrm>
            <a:off x="582789" y="910541"/>
            <a:ext cx="2573867" cy="3632865"/>
          </a:xfrm>
          <a:prstGeom prst="rect">
            <a:avLst/>
          </a:prstGeom>
        </p:spPr>
      </p:pic>
      <p:sp>
        <p:nvSpPr>
          <p:cNvPr id="4" name="TextBox 3">
            <a:extLst>
              <a:ext uri="{FF2B5EF4-FFF2-40B4-BE49-F238E27FC236}">
                <a16:creationId xmlns:a16="http://schemas.microsoft.com/office/drawing/2014/main" id="{A14B55C8-31FE-39C5-398B-3F94C058B1AF}"/>
              </a:ext>
            </a:extLst>
          </p:cNvPr>
          <p:cNvSpPr txBox="1"/>
          <p:nvPr/>
        </p:nvSpPr>
        <p:spPr>
          <a:xfrm>
            <a:off x="6607341" y="4762499"/>
            <a:ext cx="197518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002060"/>
                </a:solidFill>
                <a:latin typeface="Arial"/>
                <a:ea typeface="ＭＳ Ｐゴシック"/>
                <a:cs typeface="Arial"/>
              </a:rPr>
              <a:t>En savoir + ? </a:t>
            </a:r>
            <a:r>
              <a:rPr lang="en-US" sz="1200" b="1" err="1">
                <a:solidFill>
                  <a:srgbClr val="002060"/>
                </a:solidFill>
                <a:latin typeface="Arial"/>
                <a:ea typeface="ＭＳ Ｐゴシック"/>
                <a:cs typeface="Arial"/>
              </a:rPr>
              <a:t>Cliquez</a:t>
            </a:r>
            <a:r>
              <a:rPr lang="en-US" sz="1200" b="1">
                <a:solidFill>
                  <a:srgbClr val="002060"/>
                </a:solidFill>
                <a:latin typeface="Arial"/>
                <a:ea typeface="ＭＳ Ｐゴシック"/>
                <a:cs typeface="Arial"/>
              </a:rPr>
              <a:t> </a:t>
            </a:r>
            <a:r>
              <a:rPr lang="en-US" sz="1200" b="1">
                <a:solidFill>
                  <a:srgbClr val="002060"/>
                </a:solidFill>
                <a:latin typeface="Arial"/>
                <a:ea typeface="ＭＳ Ｐゴシック"/>
                <a:cs typeface="Arial"/>
                <a:hlinkClick r:id="rId5"/>
              </a:rPr>
              <a:t>ici</a:t>
            </a:r>
            <a:endParaRPr lang="en-US" sz="1200" b="1" err="1">
              <a:solidFill>
                <a:srgbClr val="002060"/>
              </a:solidFill>
              <a:hlinkClick r:id="rId5"/>
            </a:endParaRPr>
          </a:p>
        </p:txBody>
      </p:sp>
    </p:spTree>
    <p:extLst>
      <p:ext uri="{BB962C8B-B14F-4D97-AF65-F5344CB8AC3E}">
        <p14:creationId xmlns:p14="http://schemas.microsoft.com/office/powerpoint/2010/main" val="2702585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a:extLst>
              <a:ext uri="{FF2B5EF4-FFF2-40B4-BE49-F238E27FC236}">
                <a16:creationId xmlns:a16="http://schemas.microsoft.com/office/drawing/2014/main" id="{675DA2E6-C573-193D-C1A5-08CA6A4EF7B6}"/>
              </a:ext>
            </a:extLst>
          </p:cNvPr>
          <p:cNvSpPr>
            <a:spLocks noGrp="1"/>
          </p:cNvSpPr>
          <p:nvPr>
            <p:ph type="title"/>
          </p:nvPr>
        </p:nvSpPr>
        <p:spPr>
          <a:xfrm>
            <a:off x="722313" y="2320926"/>
            <a:ext cx="7772400" cy="890108"/>
          </a:xfrm>
        </p:spPr>
        <p:txBody>
          <a:bodyPr/>
          <a:lstStyle/>
          <a:p>
            <a:pPr eaLnBrk="1" hangingPunct="1"/>
            <a:r>
              <a:rPr lang="fr-FR" altLang="fr-FR">
                <a:latin typeface="Arial Black" panose="020B0A04020102020204" pitchFamily="34" charset="0"/>
                <a:ea typeface="ＭＳ Ｐゴシック" panose="020B0600070205080204" pitchFamily="34" charset="-128"/>
                <a:cs typeface="Arial Black" panose="020B0A04020102020204" pitchFamily="34" charset="0"/>
              </a:rPr>
              <a:t>L’accompagnement du service SHRAS</a:t>
            </a:r>
          </a:p>
        </p:txBody>
      </p:sp>
      <p:sp>
        <p:nvSpPr>
          <p:cNvPr id="22531" name="Espace réservé du texte 2">
            <a:extLst>
              <a:ext uri="{FF2B5EF4-FFF2-40B4-BE49-F238E27FC236}">
                <a16:creationId xmlns:a16="http://schemas.microsoft.com/office/drawing/2014/main" id="{F2D9B579-43E5-E60E-23F2-07889A3671A8}"/>
              </a:ext>
            </a:extLst>
          </p:cNvPr>
          <p:cNvSpPr>
            <a:spLocks noGrp="1"/>
          </p:cNvSpPr>
          <p:nvPr>
            <p:ph type="body" idx="1"/>
          </p:nvPr>
        </p:nvSpPr>
        <p:spPr>
          <a:xfrm>
            <a:off x="4211638" y="1495425"/>
            <a:ext cx="720725" cy="720725"/>
          </a:xfrm>
        </p:spPr>
        <p:txBody>
          <a:bodyPr/>
          <a:lstStyle/>
          <a:p>
            <a:pPr eaLnBrk="1" hangingPunct="1">
              <a:spcBef>
                <a:spcPct val="0"/>
              </a:spcBef>
            </a:pPr>
            <a:r>
              <a:rPr lang="fr-FR" altLang="fr-FR">
                <a:latin typeface="Times" panose="02020603050405020304" pitchFamily="18" charset="0"/>
                <a:ea typeface="ＭＳ Ｐゴシック" panose="020B0600070205080204" pitchFamily="34" charset="-128"/>
              </a:rPr>
              <a:t>3</a:t>
            </a:r>
          </a:p>
        </p:txBody>
      </p:sp>
      <p:sp>
        <p:nvSpPr>
          <p:cNvPr id="4" name="Espace réservé du pied de page 3">
            <a:extLst>
              <a:ext uri="{FF2B5EF4-FFF2-40B4-BE49-F238E27FC236}">
                <a16:creationId xmlns:a16="http://schemas.microsoft.com/office/drawing/2014/main" id="{FA75A14F-9450-9A4F-6CD4-00C225197909}"/>
              </a:ext>
            </a:extLst>
          </p:cNvPr>
          <p:cNvSpPr>
            <a:spLocks noGrp="1"/>
          </p:cNvSpPr>
          <p:nvPr>
            <p:ph type="ftr" sz="quarter" idx="10"/>
          </p:nvPr>
        </p:nvSpPr>
        <p:spPr/>
        <p:txBody>
          <a:bodyPr/>
          <a:lstStyle/>
          <a:p>
            <a:pPr>
              <a:defRPr/>
            </a:pPr>
            <a:endParaRPr lang="fr-FR"/>
          </a:p>
        </p:txBody>
      </p:sp>
      <p:sp>
        <p:nvSpPr>
          <p:cNvPr id="22533" name="Espace réservé du numéro de diapositive 4">
            <a:extLst>
              <a:ext uri="{FF2B5EF4-FFF2-40B4-BE49-F238E27FC236}">
                <a16:creationId xmlns:a16="http://schemas.microsoft.com/office/drawing/2014/main" id="{95A134FD-A0D1-F1A9-A1B6-2C40158ACBE1}"/>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75"/>
              </a:spcBef>
              <a:buClr>
                <a:schemeClr val="accent1"/>
              </a:buClr>
              <a:buFont typeface="Wingdings" panose="05000000000000000000" pitchFamily="2" charset="2"/>
              <a:buChar char="§"/>
              <a:defRPr sz="2000">
                <a:solidFill>
                  <a:srgbClr val="081556"/>
                </a:solidFill>
                <a:latin typeface="Arial" panose="020B0604020202020204" pitchFamily="34" charset="0"/>
                <a:ea typeface="ＭＳ Ｐゴシック" panose="020B0600070205080204" pitchFamily="34" charset="-128"/>
              </a:defRPr>
            </a:lvl1pPr>
            <a:lvl2pPr marL="742950" indent="-285750">
              <a:spcBef>
                <a:spcPts val="475"/>
              </a:spcBef>
              <a:buClr>
                <a:schemeClr val="accent2"/>
              </a:buClr>
              <a:buSzPct val="110000"/>
              <a:buFont typeface="Arial" panose="020B0604020202020204" pitchFamily="34" charset="0"/>
              <a:buChar char="•"/>
              <a:defRPr>
                <a:solidFill>
                  <a:srgbClr val="081556"/>
                </a:solidFill>
                <a:latin typeface="Arial" panose="020B0604020202020204" pitchFamily="34" charset="0"/>
                <a:ea typeface="ＭＳ Ｐゴシック" panose="020B0600070205080204" pitchFamily="34" charset="-128"/>
              </a:defRPr>
            </a:lvl2pPr>
            <a:lvl3pPr marL="1143000" indent="-228600">
              <a:spcBef>
                <a:spcPts val="475"/>
              </a:spcBef>
              <a:buClr>
                <a:schemeClr val="accent1"/>
              </a:buClr>
              <a:buFont typeface="Lucida Grande"/>
              <a:buChar char="-"/>
              <a:defRPr sz="1600">
                <a:solidFill>
                  <a:srgbClr val="081556"/>
                </a:solidFill>
                <a:latin typeface="Arial" panose="020B0604020202020204" pitchFamily="34" charset="0"/>
                <a:ea typeface="ＭＳ Ｐゴシック" panose="020B0600070205080204" pitchFamily="34" charset="-128"/>
              </a:defRPr>
            </a:lvl3pPr>
            <a:lvl4pPr marL="1600200" indent="-228600">
              <a:spcBef>
                <a:spcPts val="475"/>
              </a:spcBef>
              <a:buClr>
                <a:schemeClr val="accent2"/>
              </a:buClr>
              <a:buFont typeface="Courier New" panose="02070309020205020404" pitchFamily="49" charset="0"/>
              <a:buChar char="o"/>
              <a:defRPr sz="1400">
                <a:solidFill>
                  <a:srgbClr val="081556"/>
                </a:solidFill>
                <a:latin typeface="Arial" panose="020B0604020202020204" pitchFamily="34" charset="0"/>
                <a:ea typeface="ＭＳ Ｐゴシック" panose="020B0600070205080204" pitchFamily="34" charset="-128"/>
              </a:defRPr>
            </a:lvl4pPr>
            <a:lvl5pPr marL="2057400" indent="-228600">
              <a:spcBef>
                <a:spcPts val="475"/>
              </a:spcBef>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9pPr>
          </a:lstStyle>
          <a:p>
            <a:pPr>
              <a:spcBef>
                <a:spcPct val="0"/>
              </a:spcBef>
              <a:buClrTx/>
              <a:buFontTx/>
              <a:buNone/>
            </a:pPr>
            <a:fld id="{A38C162E-E878-4585-8576-0C6F4961B3CF}" type="slidenum">
              <a:rPr lang="fr-FR" altLang="fr-FR" sz="1000" smtClean="0"/>
              <a:pPr>
                <a:spcBef>
                  <a:spcPct val="0"/>
                </a:spcBef>
                <a:buClrTx/>
                <a:buFontTx/>
                <a:buNone/>
              </a:pPr>
              <a:t>15</a:t>
            </a:fld>
            <a:endParaRPr lang="fr-FR" altLang="fr-FR" sz="1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a:extLst>
              <a:ext uri="{FF2B5EF4-FFF2-40B4-BE49-F238E27FC236}">
                <a16:creationId xmlns:a16="http://schemas.microsoft.com/office/drawing/2014/main" id="{6DB1910E-5DDF-C9C4-C28B-FB42BFD0704D}"/>
              </a:ext>
            </a:extLst>
          </p:cNvPr>
          <p:cNvSpPr>
            <a:spLocks noGrp="1"/>
          </p:cNvSpPr>
          <p:nvPr>
            <p:ph type="title"/>
          </p:nvPr>
        </p:nvSpPr>
        <p:spPr>
          <a:xfrm>
            <a:off x="731838" y="305465"/>
            <a:ext cx="7337425" cy="650875"/>
          </a:xfrm>
        </p:spPr>
        <p:txBody>
          <a:bodyPr/>
          <a:lstStyle/>
          <a:p>
            <a:pPr algn="ctr"/>
            <a:r>
              <a:rPr lang="fr-FR" altLang="fr-FR">
                <a:latin typeface="Arial Black" panose="020B0A04020102020204" pitchFamily="34" charset="0"/>
                <a:ea typeface="ＭＳ Ｐゴシック" panose="020B0600070205080204" pitchFamily="34" charset="-128"/>
                <a:cs typeface="Arial Black" panose="020B0A04020102020204" pitchFamily="34" charset="0"/>
              </a:rPr>
              <a:t>3.1 Accompagnement d’un technicien restauration du SHRAS</a:t>
            </a:r>
          </a:p>
        </p:txBody>
      </p:sp>
      <p:sp>
        <p:nvSpPr>
          <p:cNvPr id="23555" name="Espace réservé du contenu 2">
            <a:extLst>
              <a:ext uri="{FF2B5EF4-FFF2-40B4-BE49-F238E27FC236}">
                <a16:creationId xmlns:a16="http://schemas.microsoft.com/office/drawing/2014/main" id="{F3825F62-9494-014E-BDF4-FF6A5B40A21D}"/>
              </a:ext>
            </a:extLst>
          </p:cNvPr>
          <p:cNvSpPr>
            <a:spLocks noGrp="1"/>
          </p:cNvSpPr>
          <p:nvPr>
            <p:ph idx="1"/>
          </p:nvPr>
        </p:nvSpPr>
        <p:spPr>
          <a:xfrm>
            <a:off x="510363" y="1212850"/>
            <a:ext cx="8123273" cy="3441700"/>
          </a:xfrm>
        </p:spPr>
        <p:txBody>
          <a:bodyPr/>
          <a:lstStyle/>
          <a:p>
            <a:pPr marL="342900" lvl="1" indent="-342900">
              <a:buClr>
                <a:srgbClr val="FF0000"/>
              </a:buClr>
              <a:buFont typeface="Wingdings" panose="05000000000000000000" pitchFamily="2" charset="2"/>
              <a:buChar char="§"/>
            </a:pPr>
            <a:r>
              <a:rPr lang="fr-FR" altLang="fr-FR" sz="2000">
                <a:ea typeface="ＭＳ Ｐゴシック" panose="020B0600070205080204" pitchFamily="34" charset="-128"/>
              </a:rPr>
              <a:t>Un audit sanitaire et qualité du bon fonctionnent de la restauration;</a:t>
            </a:r>
          </a:p>
          <a:p>
            <a:pPr marL="342900" lvl="1" indent="-342900">
              <a:buClr>
                <a:srgbClr val="FF0000"/>
              </a:buClr>
              <a:buFont typeface="Wingdings" panose="05000000000000000000" pitchFamily="2" charset="2"/>
              <a:buChar char="§"/>
            </a:pPr>
            <a:r>
              <a:rPr lang="fr-FR" altLang="fr-FR" sz="2000">
                <a:ea typeface="ＭＳ Ｐゴシック" panose="020B0600070205080204" pitchFamily="34" charset="-128"/>
              </a:rPr>
              <a:t>Conseil pour la mise en œuvre de la réglementation sanitaire; nutritionnelle, gaspillage alimentaire et procédures diverses;</a:t>
            </a:r>
          </a:p>
          <a:p>
            <a:pPr marL="342900" lvl="1" indent="-342900">
              <a:buClr>
                <a:srgbClr val="FF0000"/>
              </a:buClr>
              <a:buFont typeface="Wingdings" panose="05000000000000000000" pitchFamily="2" charset="2"/>
              <a:buChar char="§"/>
            </a:pPr>
            <a:r>
              <a:rPr lang="fr-FR" altLang="fr-FR" sz="2000">
                <a:ea typeface="ＭＳ Ｐゴシック" panose="020B0600070205080204" pitchFamily="34" charset="-128"/>
              </a:rPr>
              <a:t>La mise en œuvre des différentes politiques régionales de restauration (bio, fait maison, saisonnalité…);</a:t>
            </a:r>
          </a:p>
          <a:p>
            <a:pPr marL="342900" lvl="1" indent="-342900">
              <a:buClr>
                <a:srgbClr val="FF0000"/>
              </a:buClr>
              <a:buFont typeface="Wingdings" panose="05000000000000000000" pitchFamily="2" charset="2"/>
              <a:buChar char="§"/>
            </a:pPr>
            <a:r>
              <a:rPr lang="fr-FR" altLang="fr-FR" sz="2000">
                <a:ea typeface="ＭＳ Ｐゴシック" panose="020B0600070205080204" pitchFamily="34" charset="-128"/>
              </a:rPr>
              <a:t>Organisation RH du fonctionnement de la cuisine et besoin en matériels ;</a:t>
            </a:r>
          </a:p>
          <a:p>
            <a:pPr marL="342900" lvl="1" indent="-342900">
              <a:buClr>
                <a:srgbClr val="FF0000"/>
              </a:buClr>
              <a:buFont typeface="Wingdings" panose="05000000000000000000" pitchFamily="2" charset="2"/>
              <a:buChar char="§"/>
            </a:pPr>
            <a:r>
              <a:rPr lang="fr-FR" altLang="fr-FR" sz="2000">
                <a:ea typeface="ＭＳ Ｐゴシック" panose="020B0600070205080204" pitchFamily="34" charset="-128"/>
              </a:rPr>
              <a:t>Un accompagnement et conseil sur les marchés possibles à mettre en œuvre dans le cadre de la continuité du service (travaux…).</a:t>
            </a:r>
          </a:p>
        </p:txBody>
      </p:sp>
      <p:sp>
        <p:nvSpPr>
          <p:cNvPr id="4" name="Espace réservé du pied de page 3">
            <a:extLst>
              <a:ext uri="{FF2B5EF4-FFF2-40B4-BE49-F238E27FC236}">
                <a16:creationId xmlns:a16="http://schemas.microsoft.com/office/drawing/2014/main" id="{CA041254-1531-C99A-E0E9-6CA56ABA3D64}"/>
              </a:ext>
            </a:extLst>
          </p:cNvPr>
          <p:cNvSpPr>
            <a:spLocks noGrp="1"/>
          </p:cNvSpPr>
          <p:nvPr>
            <p:ph type="ftr" sz="quarter" idx="10"/>
          </p:nvPr>
        </p:nvSpPr>
        <p:spPr/>
        <p:txBody>
          <a:bodyPr/>
          <a:lstStyle/>
          <a:p>
            <a:pPr>
              <a:defRPr/>
            </a:pPr>
            <a:endParaRPr lang="fr-FR"/>
          </a:p>
        </p:txBody>
      </p:sp>
      <p:sp>
        <p:nvSpPr>
          <p:cNvPr id="23557" name="Espace réservé du numéro de diapositive 4">
            <a:extLst>
              <a:ext uri="{FF2B5EF4-FFF2-40B4-BE49-F238E27FC236}">
                <a16:creationId xmlns:a16="http://schemas.microsoft.com/office/drawing/2014/main" id="{434A60B8-AF23-8BBC-6711-36DC47332AFA}"/>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75"/>
              </a:spcBef>
              <a:buClr>
                <a:schemeClr val="accent1"/>
              </a:buClr>
              <a:buFont typeface="Wingdings" panose="05000000000000000000" pitchFamily="2" charset="2"/>
              <a:buChar char="§"/>
              <a:defRPr sz="2000">
                <a:solidFill>
                  <a:srgbClr val="081556"/>
                </a:solidFill>
                <a:latin typeface="Arial" panose="020B0604020202020204" pitchFamily="34" charset="0"/>
                <a:ea typeface="ＭＳ Ｐゴシック" panose="020B0600070205080204" pitchFamily="34" charset="-128"/>
              </a:defRPr>
            </a:lvl1pPr>
            <a:lvl2pPr marL="742950" indent="-285750">
              <a:spcBef>
                <a:spcPts val="475"/>
              </a:spcBef>
              <a:buClr>
                <a:schemeClr val="accent2"/>
              </a:buClr>
              <a:buSzPct val="110000"/>
              <a:buFont typeface="Arial" panose="020B0604020202020204" pitchFamily="34" charset="0"/>
              <a:buChar char="•"/>
              <a:defRPr>
                <a:solidFill>
                  <a:srgbClr val="081556"/>
                </a:solidFill>
                <a:latin typeface="Arial" panose="020B0604020202020204" pitchFamily="34" charset="0"/>
                <a:ea typeface="ＭＳ Ｐゴシック" panose="020B0600070205080204" pitchFamily="34" charset="-128"/>
              </a:defRPr>
            </a:lvl2pPr>
            <a:lvl3pPr marL="1143000" indent="-228600">
              <a:spcBef>
                <a:spcPts val="475"/>
              </a:spcBef>
              <a:buClr>
                <a:schemeClr val="accent1"/>
              </a:buClr>
              <a:buFont typeface="Lucida Grande"/>
              <a:buChar char="-"/>
              <a:defRPr sz="1600">
                <a:solidFill>
                  <a:srgbClr val="081556"/>
                </a:solidFill>
                <a:latin typeface="Arial" panose="020B0604020202020204" pitchFamily="34" charset="0"/>
                <a:ea typeface="ＭＳ Ｐゴシック" panose="020B0600070205080204" pitchFamily="34" charset="-128"/>
              </a:defRPr>
            </a:lvl3pPr>
            <a:lvl4pPr marL="1600200" indent="-228600">
              <a:spcBef>
                <a:spcPts val="475"/>
              </a:spcBef>
              <a:buClr>
                <a:schemeClr val="accent2"/>
              </a:buClr>
              <a:buFont typeface="Courier New" panose="02070309020205020404" pitchFamily="49" charset="0"/>
              <a:buChar char="o"/>
              <a:defRPr sz="1400">
                <a:solidFill>
                  <a:srgbClr val="081556"/>
                </a:solidFill>
                <a:latin typeface="Arial" panose="020B0604020202020204" pitchFamily="34" charset="0"/>
                <a:ea typeface="ＭＳ Ｐゴシック" panose="020B0600070205080204" pitchFamily="34" charset="-128"/>
              </a:defRPr>
            </a:lvl4pPr>
            <a:lvl5pPr marL="2057400" indent="-228600">
              <a:spcBef>
                <a:spcPts val="475"/>
              </a:spcBef>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9pPr>
          </a:lstStyle>
          <a:p>
            <a:pPr>
              <a:spcBef>
                <a:spcPct val="0"/>
              </a:spcBef>
              <a:buClrTx/>
              <a:buFontTx/>
              <a:buNone/>
            </a:pPr>
            <a:fld id="{31F27A9D-C7B6-42EB-B5B1-C477DE014C60}" type="slidenum">
              <a:rPr lang="fr-FR" altLang="fr-FR" sz="1000" smtClean="0"/>
              <a:pPr>
                <a:spcBef>
                  <a:spcPct val="0"/>
                </a:spcBef>
                <a:buClrTx/>
                <a:buFontTx/>
                <a:buNone/>
              </a:pPr>
              <a:t>16</a:t>
            </a:fld>
            <a:endParaRPr lang="fr-FR" altLang="fr-FR" sz="1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a:extLst>
              <a:ext uri="{FF2B5EF4-FFF2-40B4-BE49-F238E27FC236}">
                <a16:creationId xmlns:a16="http://schemas.microsoft.com/office/drawing/2014/main" id="{A3E7C7F1-35A7-BF51-5873-BB07792AF8C7}"/>
              </a:ext>
            </a:extLst>
          </p:cNvPr>
          <p:cNvSpPr>
            <a:spLocks noGrp="1"/>
          </p:cNvSpPr>
          <p:nvPr>
            <p:ph type="title"/>
          </p:nvPr>
        </p:nvSpPr>
        <p:spPr>
          <a:xfrm>
            <a:off x="684213" y="323333"/>
            <a:ext cx="7775575" cy="857250"/>
          </a:xfrm>
        </p:spPr>
        <p:txBody>
          <a:bodyPr/>
          <a:lstStyle/>
          <a:p>
            <a:pPr algn="ctr"/>
            <a:r>
              <a:rPr lang="fr-FR" altLang="fr-FR">
                <a:latin typeface="Arial Black" panose="020B0A04020102020204" pitchFamily="34" charset="0"/>
                <a:ea typeface="ＭＳ Ｐゴシック" panose="020B0600070205080204" pitchFamily="34" charset="-128"/>
                <a:cs typeface="Arial Black" panose="020B0A04020102020204" pitchFamily="34" charset="0"/>
              </a:rPr>
              <a:t>3.2 Accompagnement dans la passation de marchés de restauration et de conventions d’hébergement</a:t>
            </a:r>
          </a:p>
        </p:txBody>
      </p:sp>
      <p:sp>
        <p:nvSpPr>
          <p:cNvPr id="3" name="Espace réservé du contenu 2">
            <a:extLst>
              <a:ext uri="{FF2B5EF4-FFF2-40B4-BE49-F238E27FC236}">
                <a16:creationId xmlns:a16="http://schemas.microsoft.com/office/drawing/2014/main" id="{0BAF4C4E-EACD-5C9F-E355-CE6635B9EB85}"/>
              </a:ext>
            </a:extLst>
          </p:cNvPr>
          <p:cNvSpPr>
            <a:spLocks noGrp="1"/>
          </p:cNvSpPr>
          <p:nvPr>
            <p:ph idx="1"/>
          </p:nvPr>
        </p:nvSpPr>
        <p:spPr>
          <a:xfrm>
            <a:off x="684213" y="1063625"/>
            <a:ext cx="7775575" cy="3514725"/>
          </a:xfrm>
        </p:spPr>
        <p:txBody>
          <a:bodyPr/>
          <a:lstStyle/>
          <a:p>
            <a:pPr>
              <a:defRPr/>
            </a:pPr>
            <a:endParaRPr lang="fr-FR"/>
          </a:p>
          <a:p>
            <a:pPr algn="just">
              <a:defRPr/>
            </a:pPr>
            <a:r>
              <a:rPr lang="fr-FR"/>
              <a:t>Fourniture de trames de marchés en fonction du type du besoin : marché de denrées avec assistance technique, avec ou sans chef gérant, fourniture de repas en liaison froide… </a:t>
            </a:r>
          </a:p>
          <a:p>
            <a:pPr algn="just">
              <a:defRPr/>
            </a:pPr>
            <a:r>
              <a:rPr lang="fr-FR"/>
              <a:t>Fourniture d’une trame de convention pour un lycée hébergé par un autre lycée, si lycée hébergé dans un collège ou autres entités, c’est une procédure spécifique;</a:t>
            </a:r>
          </a:p>
          <a:p>
            <a:pPr algn="just">
              <a:defRPr/>
            </a:pPr>
            <a:r>
              <a:rPr lang="fr-FR"/>
              <a:t>Une responsable hébergement, conventions, marchés à votre écoute pour répondre aux questions techniques :</a:t>
            </a:r>
          </a:p>
          <a:p>
            <a:pPr>
              <a:defRPr/>
            </a:pPr>
            <a:endParaRPr lang="fr-FR"/>
          </a:p>
          <a:p>
            <a:pPr marL="0" indent="0">
              <a:buFont typeface="Wingdings" panose="05000000000000000000" pitchFamily="2" charset="2"/>
              <a:buNone/>
              <a:defRPr/>
            </a:pPr>
            <a:r>
              <a:rPr lang="fr-FR"/>
              <a:t>				</a:t>
            </a:r>
          </a:p>
        </p:txBody>
      </p:sp>
      <p:sp>
        <p:nvSpPr>
          <p:cNvPr id="4" name="Espace réservé du pied de page 3">
            <a:extLst>
              <a:ext uri="{FF2B5EF4-FFF2-40B4-BE49-F238E27FC236}">
                <a16:creationId xmlns:a16="http://schemas.microsoft.com/office/drawing/2014/main" id="{E61F17A6-CCA8-66B5-6169-0F2FCF4843FD}"/>
              </a:ext>
            </a:extLst>
          </p:cNvPr>
          <p:cNvSpPr>
            <a:spLocks noGrp="1"/>
          </p:cNvSpPr>
          <p:nvPr>
            <p:ph type="ftr" sz="quarter" idx="10"/>
          </p:nvPr>
        </p:nvSpPr>
        <p:spPr/>
        <p:txBody>
          <a:bodyPr/>
          <a:lstStyle/>
          <a:p>
            <a:pPr>
              <a:defRPr/>
            </a:pPr>
            <a:endParaRPr lang="fr-FR"/>
          </a:p>
        </p:txBody>
      </p:sp>
      <p:sp>
        <p:nvSpPr>
          <p:cNvPr id="32773" name="Espace réservé du numéro de diapositive 4">
            <a:extLst>
              <a:ext uri="{FF2B5EF4-FFF2-40B4-BE49-F238E27FC236}">
                <a16:creationId xmlns:a16="http://schemas.microsoft.com/office/drawing/2014/main" id="{4311BDD6-357C-968B-EC7F-5785465885AF}"/>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75"/>
              </a:spcBef>
              <a:buClr>
                <a:schemeClr val="accent1"/>
              </a:buClr>
              <a:buFont typeface="Wingdings" panose="05000000000000000000" pitchFamily="2" charset="2"/>
              <a:buChar char="§"/>
              <a:defRPr sz="2000">
                <a:solidFill>
                  <a:srgbClr val="081556"/>
                </a:solidFill>
                <a:latin typeface="Arial" panose="020B0604020202020204" pitchFamily="34" charset="0"/>
                <a:ea typeface="ＭＳ Ｐゴシック" panose="020B0600070205080204" pitchFamily="34" charset="-128"/>
              </a:defRPr>
            </a:lvl1pPr>
            <a:lvl2pPr marL="742950" indent="-285750">
              <a:spcBef>
                <a:spcPts val="475"/>
              </a:spcBef>
              <a:buClr>
                <a:schemeClr val="accent2"/>
              </a:buClr>
              <a:buSzPct val="110000"/>
              <a:buFont typeface="Arial" panose="020B0604020202020204" pitchFamily="34" charset="0"/>
              <a:buChar char="•"/>
              <a:defRPr>
                <a:solidFill>
                  <a:srgbClr val="081556"/>
                </a:solidFill>
                <a:latin typeface="Arial" panose="020B0604020202020204" pitchFamily="34" charset="0"/>
                <a:ea typeface="ＭＳ Ｐゴシック" panose="020B0600070205080204" pitchFamily="34" charset="-128"/>
              </a:defRPr>
            </a:lvl2pPr>
            <a:lvl3pPr marL="1143000" indent="-228600">
              <a:spcBef>
                <a:spcPts val="475"/>
              </a:spcBef>
              <a:buClr>
                <a:schemeClr val="accent1"/>
              </a:buClr>
              <a:buFont typeface="Lucida Grande"/>
              <a:buChar char="-"/>
              <a:defRPr sz="1600">
                <a:solidFill>
                  <a:srgbClr val="081556"/>
                </a:solidFill>
                <a:latin typeface="Arial" panose="020B0604020202020204" pitchFamily="34" charset="0"/>
                <a:ea typeface="ＭＳ Ｐゴシック" panose="020B0600070205080204" pitchFamily="34" charset="-128"/>
              </a:defRPr>
            </a:lvl3pPr>
            <a:lvl4pPr marL="1600200" indent="-228600">
              <a:spcBef>
                <a:spcPts val="475"/>
              </a:spcBef>
              <a:buClr>
                <a:schemeClr val="accent2"/>
              </a:buClr>
              <a:buFont typeface="Courier New" panose="02070309020205020404" pitchFamily="49" charset="0"/>
              <a:buChar char="o"/>
              <a:defRPr sz="1400">
                <a:solidFill>
                  <a:srgbClr val="081556"/>
                </a:solidFill>
                <a:latin typeface="Arial" panose="020B0604020202020204" pitchFamily="34" charset="0"/>
                <a:ea typeface="ＭＳ Ｐゴシック" panose="020B0600070205080204" pitchFamily="34" charset="-128"/>
              </a:defRPr>
            </a:lvl4pPr>
            <a:lvl5pPr marL="2057400" indent="-228600">
              <a:spcBef>
                <a:spcPts val="475"/>
              </a:spcBef>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9pPr>
          </a:lstStyle>
          <a:p>
            <a:pPr>
              <a:spcBef>
                <a:spcPct val="0"/>
              </a:spcBef>
              <a:buClrTx/>
              <a:buFontTx/>
              <a:buNone/>
            </a:pPr>
            <a:fld id="{66B4DB71-D713-454D-8773-701973ECADD6}" type="slidenum">
              <a:rPr lang="fr-FR" altLang="fr-FR" sz="1000" dirty="0" smtClean="0"/>
              <a:pPr>
                <a:spcBef>
                  <a:spcPct val="0"/>
                </a:spcBef>
                <a:buClrTx/>
                <a:buFontTx/>
                <a:buNone/>
              </a:pPr>
              <a:t>17</a:t>
            </a:fld>
            <a:endParaRPr lang="fr-FR" altLang="fr-FR" sz="1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a:extLst>
              <a:ext uri="{FF2B5EF4-FFF2-40B4-BE49-F238E27FC236}">
                <a16:creationId xmlns:a16="http://schemas.microsoft.com/office/drawing/2014/main" id="{ECF99869-082C-7DB3-7D20-93A190476C26}"/>
              </a:ext>
            </a:extLst>
          </p:cNvPr>
          <p:cNvSpPr>
            <a:spLocks noGrp="1"/>
          </p:cNvSpPr>
          <p:nvPr>
            <p:ph type="title"/>
          </p:nvPr>
        </p:nvSpPr>
        <p:spPr>
          <a:xfrm>
            <a:off x="684213" y="206375"/>
            <a:ext cx="7775575" cy="758825"/>
          </a:xfrm>
        </p:spPr>
        <p:txBody>
          <a:bodyPr/>
          <a:lstStyle/>
          <a:p>
            <a:r>
              <a:rPr lang="fr-FR" altLang="fr-FR">
                <a:latin typeface="Arial Black" panose="020B0A04020102020204" pitchFamily="34" charset="0"/>
                <a:ea typeface="ＭＳ Ｐゴシック" panose="020B0600070205080204" pitchFamily="34" charset="-128"/>
                <a:cs typeface="Arial Black" panose="020B0A04020102020204" pitchFamily="34" charset="0"/>
              </a:rPr>
              <a:t>3.3 Accompagnement pour le renouvellement des matériels de restauration</a:t>
            </a:r>
          </a:p>
        </p:txBody>
      </p:sp>
      <p:sp>
        <p:nvSpPr>
          <p:cNvPr id="34819" name="Espace réservé du contenu 2">
            <a:extLst>
              <a:ext uri="{FF2B5EF4-FFF2-40B4-BE49-F238E27FC236}">
                <a16:creationId xmlns:a16="http://schemas.microsoft.com/office/drawing/2014/main" id="{697E0399-90D6-040D-13DF-BB9381D32F9A}"/>
              </a:ext>
            </a:extLst>
          </p:cNvPr>
          <p:cNvSpPr>
            <a:spLocks noGrp="1"/>
          </p:cNvSpPr>
          <p:nvPr>
            <p:ph idx="1"/>
          </p:nvPr>
        </p:nvSpPr>
        <p:spPr>
          <a:xfrm>
            <a:off x="466725" y="1039628"/>
            <a:ext cx="8210550" cy="3359150"/>
          </a:xfrm>
        </p:spPr>
        <p:txBody>
          <a:bodyPr/>
          <a:lstStyle/>
          <a:p>
            <a:pPr algn="just"/>
            <a:r>
              <a:rPr lang="fr-FR" altLang="fr-FR">
                <a:ea typeface="ＭＳ Ｐゴシック" panose="020B0600070205080204" pitchFamily="34" charset="-128"/>
              </a:rPr>
              <a:t>Demande d’un fonds d’urgence auprès de votre technicien DPM de secteur en lien avec le technicien restauration;</a:t>
            </a:r>
          </a:p>
          <a:p>
            <a:pPr algn="just"/>
            <a:r>
              <a:rPr lang="fr-FR" altLang="fr-FR">
                <a:ea typeface="ＭＳ Ｐゴシック" panose="020B0600070205080204" pitchFamily="34" charset="-128"/>
              </a:rPr>
              <a:t>Demande dans le cadre de la campagne de renouvellement (CR) annuelle sur </a:t>
            </a:r>
            <a:r>
              <a:rPr lang="fr-FR" altLang="fr-FR" err="1">
                <a:ea typeface="ＭＳ Ｐゴシック" panose="020B0600070205080204" pitchFamily="34" charset="-128"/>
              </a:rPr>
              <a:t>lystore</a:t>
            </a:r>
            <a:r>
              <a:rPr lang="fr-FR" altLang="fr-FR">
                <a:ea typeface="ＭＳ Ｐゴシック" panose="020B0600070205080204" pitchFamily="34" charset="-128"/>
              </a:rPr>
              <a:t> : </a:t>
            </a:r>
            <a:r>
              <a:rPr lang="fr-FR" altLang="fr-FR">
                <a:ea typeface="ＭＳ Ｐゴシック" panose="020B0600070205080204" pitchFamily="34" charset="-128"/>
                <a:hlinkClick r:id="rId2"/>
              </a:rPr>
              <a:t>https://lycees.iledefrance.fr/equipements-pedagogiques/mobiliers</a:t>
            </a:r>
            <a:endParaRPr lang="fr-FR" altLang="fr-FR">
              <a:ea typeface="ＭＳ Ｐゴシック" panose="020B0600070205080204" pitchFamily="34" charset="-128"/>
            </a:endParaRPr>
          </a:p>
          <a:p>
            <a:pPr algn="just"/>
            <a:r>
              <a:rPr lang="fr-FR" altLang="fr-FR">
                <a:ea typeface="ＭＳ Ｐゴシック" panose="020B0600070205080204" pitchFamily="34" charset="-128"/>
              </a:rPr>
              <a:t>La bourse aux équipements </a:t>
            </a:r>
            <a:r>
              <a:rPr lang="fr-FR" altLang="fr-FR">
                <a:ea typeface="ＭＳ Ｐゴシック" panose="020B0600070205080204" pitchFamily="34" charset="-128"/>
                <a:hlinkClick r:id="rId3"/>
              </a:rPr>
              <a:t>https://lycees.iledefrance.fr/bourse-aux-equipements</a:t>
            </a:r>
            <a:endParaRPr lang="fr-FR" altLang="fr-FR">
              <a:ea typeface="ＭＳ Ｐゴシック" panose="020B0600070205080204" pitchFamily="34" charset="-128"/>
            </a:endParaRPr>
          </a:p>
          <a:p>
            <a:pPr algn="just"/>
            <a:r>
              <a:rPr lang="fr-FR" altLang="fr-FR">
                <a:ea typeface="ＭＳ Ｐゴシック" panose="020B0600070205080204" pitchFamily="34" charset="-128"/>
              </a:rPr>
              <a:t>Le FCRSH alimenté par une cotisation fixée à 3% du montant du tarif référence régional fixé à 3,07€ par repas. (Elèves et commensaux)</a:t>
            </a:r>
          </a:p>
          <a:p>
            <a:pPr marL="0" indent="0" algn="just">
              <a:buFont typeface="Wingdings" panose="05000000000000000000" pitchFamily="2" charset="2"/>
              <a:buNone/>
            </a:pPr>
            <a:endParaRPr lang="fr-FR" altLang="fr-FR">
              <a:ea typeface="ＭＳ Ｐゴシック" panose="020B0600070205080204" pitchFamily="34" charset="-128"/>
            </a:endParaRPr>
          </a:p>
        </p:txBody>
      </p:sp>
      <p:sp>
        <p:nvSpPr>
          <p:cNvPr id="4" name="Espace réservé du pied de page 3">
            <a:extLst>
              <a:ext uri="{FF2B5EF4-FFF2-40B4-BE49-F238E27FC236}">
                <a16:creationId xmlns:a16="http://schemas.microsoft.com/office/drawing/2014/main" id="{737F076C-F47E-973C-3757-3094B4AF0608}"/>
              </a:ext>
            </a:extLst>
          </p:cNvPr>
          <p:cNvSpPr>
            <a:spLocks noGrp="1"/>
          </p:cNvSpPr>
          <p:nvPr>
            <p:ph type="ftr" sz="quarter" idx="10"/>
          </p:nvPr>
        </p:nvSpPr>
        <p:spPr/>
        <p:txBody>
          <a:bodyPr/>
          <a:lstStyle/>
          <a:p>
            <a:pPr>
              <a:defRPr/>
            </a:pPr>
            <a:endParaRPr lang="fr-FR"/>
          </a:p>
        </p:txBody>
      </p:sp>
      <p:sp>
        <p:nvSpPr>
          <p:cNvPr id="34821" name="Espace réservé du numéro de diapositive 4">
            <a:extLst>
              <a:ext uri="{FF2B5EF4-FFF2-40B4-BE49-F238E27FC236}">
                <a16:creationId xmlns:a16="http://schemas.microsoft.com/office/drawing/2014/main" id="{CC4126C8-46D4-9BBF-2F20-E136C1A8CDB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75"/>
              </a:spcBef>
              <a:buClr>
                <a:schemeClr val="accent1"/>
              </a:buClr>
              <a:buFont typeface="Wingdings" panose="05000000000000000000" pitchFamily="2" charset="2"/>
              <a:buChar char="§"/>
              <a:defRPr sz="2000">
                <a:solidFill>
                  <a:srgbClr val="081556"/>
                </a:solidFill>
                <a:latin typeface="Arial" panose="020B0604020202020204" pitchFamily="34" charset="0"/>
                <a:ea typeface="ＭＳ Ｐゴシック" panose="020B0600070205080204" pitchFamily="34" charset="-128"/>
              </a:defRPr>
            </a:lvl1pPr>
            <a:lvl2pPr marL="742950" indent="-285750">
              <a:spcBef>
                <a:spcPts val="475"/>
              </a:spcBef>
              <a:buClr>
                <a:schemeClr val="accent2"/>
              </a:buClr>
              <a:buSzPct val="110000"/>
              <a:buFont typeface="Arial" panose="020B0604020202020204" pitchFamily="34" charset="0"/>
              <a:buChar char="•"/>
              <a:defRPr>
                <a:solidFill>
                  <a:srgbClr val="081556"/>
                </a:solidFill>
                <a:latin typeface="Arial" panose="020B0604020202020204" pitchFamily="34" charset="0"/>
                <a:ea typeface="ＭＳ Ｐゴシック" panose="020B0600070205080204" pitchFamily="34" charset="-128"/>
              </a:defRPr>
            </a:lvl2pPr>
            <a:lvl3pPr marL="1143000" indent="-228600">
              <a:spcBef>
                <a:spcPts val="475"/>
              </a:spcBef>
              <a:buClr>
                <a:schemeClr val="accent1"/>
              </a:buClr>
              <a:buFont typeface="Lucida Grande"/>
              <a:buChar char="-"/>
              <a:defRPr sz="1600">
                <a:solidFill>
                  <a:srgbClr val="081556"/>
                </a:solidFill>
                <a:latin typeface="Arial" panose="020B0604020202020204" pitchFamily="34" charset="0"/>
                <a:ea typeface="ＭＳ Ｐゴシック" panose="020B0600070205080204" pitchFamily="34" charset="-128"/>
              </a:defRPr>
            </a:lvl3pPr>
            <a:lvl4pPr marL="1600200" indent="-228600">
              <a:spcBef>
                <a:spcPts val="475"/>
              </a:spcBef>
              <a:buClr>
                <a:schemeClr val="accent2"/>
              </a:buClr>
              <a:buFont typeface="Courier New" panose="02070309020205020404" pitchFamily="49" charset="0"/>
              <a:buChar char="o"/>
              <a:defRPr sz="1400">
                <a:solidFill>
                  <a:srgbClr val="081556"/>
                </a:solidFill>
                <a:latin typeface="Arial" panose="020B0604020202020204" pitchFamily="34" charset="0"/>
                <a:ea typeface="ＭＳ Ｐゴシック" panose="020B0600070205080204" pitchFamily="34" charset="-128"/>
              </a:defRPr>
            </a:lvl4pPr>
            <a:lvl5pPr marL="2057400" indent="-228600">
              <a:spcBef>
                <a:spcPts val="475"/>
              </a:spcBef>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9pPr>
          </a:lstStyle>
          <a:p>
            <a:pPr>
              <a:spcBef>
                <a:spcPct val="0"/>
              </a:spcBef>
              <a:buClrTx/>
              <a:buFontTx/>
              <a:buNone/>
            </a:pPr>
            <a:fld id="{6AC13B1A-9281-420C-9380-61A78E30070E}" type="slidenum">
              <a:rPr lang="fr-FR" altLang="fr-FR" sz="1000" smtClean="0"/>
              <a:pPr>
                <a:spcBef>
                  <a:spcPct val="0"/>
                </a:spcBef>
                <a:buClrTx/>
                <a:buFontTx/>
                <a:buNone/>
              </a:pPr>
              <a:t>18</a:t>
            </a:fld>
            <a:endParaRPr lang="fr-FR" altLang="fr-FR" sz="1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1961EB2-2617-B4AB-AC70-404B29F247A4}"/>
              </a:ext>
            </a:extLst>
          </p:cNvPr>
          <p:cNvSpPr>
            <a:spLocks noGrp="1"/>
          </p:cNvSpPr>
          <p:nvPr>
            <p:ph idx="1"/>
          </p:nvPr>
        </p:nvSpPr>
        <p:spPr>
          <a:xfrm>
            <a:off x="539749" y="753306"/>
            <a:ext cx="7775575" cy="3962400"/>
          </a:xfrm>
        </p:spPr>
        <p:txBody>
          <a:bodyPr/>
          <a:lstStyle/>
          <a:p>
            <a:pPr>
              <a:defRPr/>
            </a:pPr>
            <a:r>
              <a:rPr lang="fr-FR"/>
              <a:t>1.  </a:t>
            </a:r>
            <a:r>
              <a:rPr lang="fr-FR" sz="1800"/>
              <a:t>Subvention équipement FCRSH «1,5 % acquisition » ;</a:t>
            </a:r>
          </a:p>
          <a:p>
            <a:pPr>
              <a:defRPr/>
            </a:pPr>
            <a:r>
              <a:rPr lang="fr-FR" sz="1800"/>
              <a:t>2.  Subvention équipement FCRSH « 1,5 % réparation » ;</a:t>
            </a:r>
          </a:p>
          <a:p>
            <a:pPr>
              <a:defRPr/>
            </a:pPr>
            <a:r>
              <a:rPr lang="fr-FR" sz="1800"/>
              <a:t>3.  Subvention de déficit du SHR ;</a:t>
            </a:r>
          </a:p>
          <a:p>
            <a:pPr>
              <a:defRPr/>
            </a:pPr>
            <a:r>
              <a:rPr lang="fr-FR" sz="1800"/>
              <a:t>5.  Subvention Exceptionnelle ;  </a:t>
            </a:r>
          </a:p>
          <a:p>
            <a:pPr>
              <a:defRPr/>
            </a:pPr>
            <a:r>
              <a:rPr lang="fr-FR" sz="1800"/>
              <a:t>6.  Campagne Equipement qualité gaspillage.</a:t>
            </a:r>
          </a:p>
          <a:p>
            <a:pPr marL="0" indent="0" algn="just">
              <a:buFont typeface="Wingdings" panose="05000000000000000000" pitchFamily="2" charset="2"/>
              <a:buNone/>
              <a:defRPr/>
            </a:pPr>
            <a:endParaRPr lang="fr-FR" sz="1100"/>
          </a:p>
          <a:p>
            <a:pPr marL="0" indent="0" algn="just">
              <a:buFont typeface="Wingdings" panose="05000000000000000000" pitchFamily="2" charset="2"/>
              <a:buNone/>
              <a:defRPr/>
            </a:pPr>
            <a:r>
              <a:rPr lang="fr-FR" sz="1800"/>
              <a:t>Le FCRSH intervient pour les demandes d’aide financière des établissements inférieures et jusqu’à 20 000 € TTC maximum selon les cas avec des critères d’éligibilités.  Les demandes sont à effectuer dans OGIL. Une commission par mois sauf en juillet et août.</a:t>
            </a:r>
          </a:p>
          <a:p>
            <a:pPr marL="0" indent="0">
              <a:buNone/>
              <a:defRPr/>
            </a:pPr>
            <a:endParaRPr lang="fr-FR" sz="1100"/>
          </a:p>
          <a:p>
            <a:pPr marL="0" indent="0">
              <a:buNone/>
              <a:defRPr/>
            </a:pPr>
            <a:r>
              <a:rPr lang="fr-FR" sz="1800"/>
              <a:t>Fiche pratique et règlement d’intervention disponible sur </a:t>
            </a:r>
            <a:r>
              <a:rPr lang="fr-FR">
                <a:hlinkClick r:id="rId2"/>
              </a:rPr>
              <a:t>https://lycees.iledefrance.fr/restauration-scolaire</a:t>
            </a:r>
            <a:endParaRPr lang="fr-FR"/>
          </a:p>
          <a:p>
            <a:pPr marL="0" indent="0">
              <a:buNone/>
              <a:defRPr/>
            </a:pPr>
            <a:endParaRPr lang="fr-FR"/>
          </a:p>
        </p:txBody>
      </p:sp>
      <p:sp>
        <p:nvSpPr>
          <p:cNvPr id="4" name="Espace réservé du pied de page 3">
            <a:extLst>
              <a:ext uri="{FF2B5EF4-FFF2-40B4-BE49-F238E27FC236}">
                <a16:creationId xmlns:a16="http://schemas.microsoft.com/office/drawing/2014/main" id="{8C982417-26A7-8C06-5A6B-1DB6FA215739}"/>
              </a:ext>
            </a:extLst>
          </p:cNvPr>
          <p:cNvSpPr>
            <a:spLocks noGrp="1"/>
          </p:cNvSpPr>
          <p:nvPr>
            <p:ph type="ftr" sz="quarter" idx="10"/>
          </p:nvPr>
        </p:nvSpPr>
        <p:spPr/>
        <p:txBody>
          <a:bodyPr/>
          <a:lstStyle/>
          <a:p>
            <a:pPr>
              <a:defRPr/>
            </a:pPr>
            <a:endParaRPr lang="fr-FR"/>
          </a:p>
        </p:txBody>
      </p:sp>
      <p:sp>
        <p:nvSpPr>
          <p:cNvPr id="35844" name="Espace réservé du numéro de diapositive 4">
            <a:extLst>
              <a:ext uri="{FF2B5EF4-FFF2-40B4-BE49-F238E27FC236}">
                <a16:creationId xmlns:a16="http://schemas.microsoft.com/office/drawing/2014/main" id="{FA917BF3-71CC-F292-0D75-E008E45E1366}"/>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75"/>
              </a:spcBef>
              <a:buClr>
                <a:schemeClr val="accent1"/>
              </a:buClr>
              <a:buFont typeface="Wingdings" panose="05000000000000000000" pitchFamily="2" charset="2"/>
              <a:buChar char="§"/>
              <a:defRPr sz="2000">
                <a:solidFill>
                  <a:srgbClr val="081556"/>
                </a:solidFill>
                <a:latin typeface="Arial" panose="020B0604020202020204" pitchFamily="34" charset="0"/>
                <a:ea typeface="ＭＳ Ｐゴシック" panose="020B0600070205080204" pitchFamily="34" charset="-128"/>
              </a:defRPr>
            </a:lvl1pPr>
            <a:lvl2pPr marL="742950" indent="-285750">
              <a:spcBef>
                <a:spcPts val="475"/>
              </a:spcBef>
              <a:buClr>
                <a:schemeClr val="accent2"/>
              </a:buClr>
              <a:buSzPct val="110000"/>
              <a:buFont typeface="Arial" panose="020B0604020202020204" pitchFamily="34" charset="0"/>
              <a:buChar char="•"/>
              <a:defRPr>
                <a:solidFill>
                  <a:srgbClr val="081556"/>
                </a:solidFill>
                <a:latin typeface="Arial" panose="020B0604020202020204" pitchFamily="34" charset="0"/>
                <a:ea typeface="ＭＳ Ｐゴシック" panose="020B0600070205080204" pitchFamily="34" charset="-128"/>
              </a:defRPr>
            </a:lvl2pPr>
            <a:lvl3pPr marL="1143000" indent="-228600">
              <a:spcBef>
                <a:spcPts val="475"/>
              </a:spcBef>
              <a:buClr>
                <a:schemeClr val="accent1"/>
              </a:buClr>
              <a:buFont typeface="Lucida Grande"/>
              <a:buChar char="-"/>
              <a:defRPr sz="1600">
                <a:solidFill>
                  <a:srgbClr val="081556"/>
                </a:solidFill>
                <a:latin typeface="Arial" panose="020B0604020202020204" pitchFamily="34" charset="0"/>
                <a:ea typeface="ＭＳ Ｐゴシック" panose="020B0600070205080204" pitchFamily="34" charset="-128"/>
              </a:defRPr>
            </a:lvl3pPr>
            <a:lvl4pPr marL="1600200" indent="-228600">
              <a:spcBef>
                <a:spcPts val="475"/>
              </a:spcBef>
              <a:buClr>
                <a:schemeClr val="accent2"/>
              </a:buClr>
              <a:buFont typeface="Courier New" panose="02070309020205020404" pitchFamily="49" charset="0"/>
              <a:buChar char="o"/>
              <a:defRPr sz="1400">
                <a:solidFill>
                  <a:srgbClr val="081556"/>
                </a:solidFill>
                <a:latin typeface="Arial" panose="020B0604020202020204" pitchFamily="34" charset="0"/>
                <a:ea typeface="ＭＳ Ｐゴシック" panose="020B0600070205080204" pitchFamily="34" charset="-128"/>
              </a:defRPr>
            </a:lvl4pPr>
            <a:lvl5pPr marL="2057400" indent="-228600">
              <a:spcBef>
                <a:spcPts val="475"/>
              </a:spcBef>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9pPr>
          </a:lstStyle>
          <a:p>
            <a:pPr>
              <a:spcBef>
                <a:spcPct val="0"/>
              </a:spcBef>
              <a:buClrTx/>
              <a:buFontTx/>
              <a:buNone/>
            </a:pPr>
            <a:fld id="{AA058780-13A1-42BF-9B6C-AE5254943B5F}" type="slidenum">
              <a:rPr lang="fr-FR" altLang="fr-FR" sz="1000" smtClean="0"/>
              <a:pPr>
                <a:spcBef>
                  <a:spcPct val="0"/>
                </a:spcBef>
                <a:buClrTx/>
                <a:buFontTx/>
                <a:buNone/>
              </a:pPr>
              <a:t>19</a:t>
            </a:fld>
            <a:endParaRPr lang="fr-FR" altLang="fr-FR" sz="1000"/>
          </a:p>
        </p:txBody>
      </p:sp>
      <p:sp>
        <p:nvSpPr>
          <p:cNvPr id="35845" name="Titre 1">
            <a:extLst>
              <a:ext uri="{FF2B5EF4-FFF2-40B4-BE49-F238E27FC236}">
                <a16:creationId xmlns:a16="http://schemas.microsoft.com/office/drawing/2014/main" id="{CA06523C-A276-7C33-B1AB-4FCC45A677B8}"/>
              </a:ext>
            </a:extLst>
          </p:cNvPr>
          <p:cNvSpPr>
            <a:spLocks noGrp="1"/>
          </p:cNvSpPr>
          <p:nvPr>
            <p:ph type="title"/>
          </p:nvPr>
        </p:nvSpPr>
        <p:spPr>
          <a:xfrm>
            <a:off x="539750" y="206376"/>
            <a:ext cx="7775575" cy="495374"/>
          </a:xfrm>
        </p:spPr>
        <p:txBody>
          <a:bodyPr/>
          <a:lstStyle/>
          <a:p>
            <a:r>
              <a:rPr lang="fr-FR" altLang="fr-FR" sz="2000">
                <a:latin typeface="Arial Black" panose="020B0A04020102020204" pitchFamily="34" charset="0"/>
                <a:ea typeface="ＭＳ Ｐゴシック" panose="020B0600070205080204" pitchFamily="34" charset="-128"/>
                <a:cs typeface="Arial Black" panose="020B0A04020102020204" pitchFamily="34" charset="0"/>
              </a:rPr>
              <a:t>3.3.1 Focus fonds commun régional du service d’hébergement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6BB9FF63-BFE6-FC44-A8A3-14F7D907EE47}"/>
              </a:ext>
            </a:extLst>
          </p:cNvPr>
          <p:cNvSpPr>
            <a:spLocks noGrp="1"/>
          </p:cNvSpPr>
          <p:nvPr>
            <p:ph type="ftr" sz="quarter" idx="13"/>
          </p:nvPr>
        </p:nvSpPr>
        <p:spPr/>
        <p:txBody>
          <a:bodyPr/>
          <a:lstStyle/>
          <a:p>
            <a:pPr>
              <a:defRPr/>
            </a:pPr>
            <a:endParaRPr lang="fr-FR"/>
          </a:p>
        </p:txBody>
      </p:sp>
      <p:sp>
        <p:nvSpPr>
          <p:cNvPr id="17411" name="Espace réservé du numéro de diapositive 2">
            <a:extLst>
              <a:ext uri="{FF2B5EF4-FFF2-40B4-BE49-F238E27FC236}">
                <a16:creationId xmlns:a16="http://schemas.microsoft.com/office/drawing/2014/main" id="{95817891-B20F-0F81-36F6-521600A209CE}"/>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75"/>
              </a:spcBef>
              <a:buClr>
                <a:schemeClr val="accent1"/>
              </a:buClr>
              <a:buFont typeface="Wingdings" panose="05000000000000000000" pitchFamily="2" charset="2"/>
              <a:buChar char="§"/>
              <a:defRPr sz="2000">
                <a:solidFill>
                  <a:srgbClr val="081556"/>
                </a:solidFill>
                <a:latin typeface="Arial" panose="020B0604020202020204" pitchFamily="34" charset="0"/>
                <a:ea typeface="ＭＳ Ｐゴシック" panose="020B0600070205080204" pitchFamily="34" charset="-128"/>
              </a:defRPr>
            </a:lvl1pPr>
            <a:lvl2pPr marL="742950" indent="-285750">
              <a:spcBef>
                <a:spcPts val="475"/>
              </a:spcBef>
              <a:buClr>
                <a:schemeClr val="accent2"/>
              </a:buClr>
              <a:buSzPct val="110000"/>
              <a:buFont typeface="Arial" panose="020B0604020202020204" pitchFamily="34" charset="0"/>
              <a:buChar char="•"/>
              <a:defRPr>
                <a:solidFill>
                  <a:srgbClr val="081556"/>
                </a:solidFill>
                <a:latin typeface="Arial" panose="020B0604020202020204" pitchFamily="34" charset="0"/>
                <a:ea typeface="ＭＳ Ｐゴシック" panose="020B0600070205080204" pitchFamily="34" charset="-128"/>
              </a:defRPr>
            </a:lvl2pPr>
            <a:lvl3pPr marL="1143000" indent="-228600">
              <a:spcBef>
                <a:spcPts val="475"/>
              </a:spcBef>
              <a:buClr>
                <a:schemeClr val="accent1"/>
              </a:buClr>
              <a:buFont typeface="Lucida Grande"/>
              <a:buChar char="-"/>
              <a:defRPr sz="1600">
                <a:solidFill>
                  <a:srgbClr val="081556"/>
                </a:solidFill>
                <a:latin typeface="Arial" panose="020B0604020202020204" pitchFamily="34" charset="0"/>
                <a:ea typeface="ＭＳ Ｐゴシック" panose="020B0600070205080204" pitchFamily="34" charset="-128"/>
              </a:defRPr>
            </a:lvl3pPr>
            <a:lvl4pPr marL="1600200" indent="-228600">
              <a:spcBef>
                <a:spcPts val="475"/>
              </a:spcBef>
              <a:buClr>
                <a:schemeClr val="accent2"/>
              </a:buClr>
              <a:buFont typeface="Courier New" panose="02070309020205020404" pitchFamily="49" charset="0"/>
              <a:buChar char="o"/>
              <a:defRPr sz="1400">
                <a:solidFill>
                  <a:srgbClr val="081556"/>
                </a:solidFill>
                <a:latin typeface="Arial" panose="020B0604020202020204" pitchFamily="34" charset="0"/>
                <a:ea typeface="ＭＳ Ｐゴシック" panose="020B0600070205080204" pitchFamily="34" charset="-128"/>
              </a:defRPr>
            </a:lvl4pPr>
            <a:lvl5pPr marL="2057400" indent="-228600">
              <a:spcBef>
                <a:spcPts val="475"/>
              </a:spcBef>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9pPr>
          </a:lstStyle>
          <a:p>
            <a:pPr>
              <a:spcBef>
                <a:spcPct val="0"/>
              </a:spcBef>
              <a:buClrTx/>
              <a:buFontTx/>
              <a:buNone/>
            </a:pPr>
            <a:fld id="{E6A5020A-0704-4C9D-8AA6-BE6516E0A152}" type="slidenum">
              <a:rPr lang="fr-FR" altLang="fr-FR" sz="1000" smtClean="0"/>
              <a:pPr>
                <a:spcBef>
                  <a:spcPct val="0"/>
                </a:spcBef>
                <a:buClrTx/>
                <a:buFontTx/>
                <a:buNone/>
              </a:pPr>
              <a:t>2</a:t>
            </a:fld>
            <a:endParaRPr lang="fr-FR" altLang="fr-FR" sz="1000"/>
          </a:p>
        </p:txBody>
      </p:sp>
      <p:sp>
        <p:nvSpPr>
          <p:cNvPr id="4" name="Espace réservé du texte 3">
            <a:extLst>
              <a:ext uri="{FF2B5EF4-FFF2-40B4-BE49-F238E27FC236}">
                <a16:creationId xmlns:a16="http://schemas.microsoft.com/office/drawing/2014/main" id="{A8B20FB3-068E-9541-43B0-2309A9CCB78D}"/>
              </a:ext>
            </a:extLst>
          </p:cNvPr>
          <p:cNvSpPr>
            <a:spLocks noGrp="1"/>
          </p:cNvSpPr>
          <p:nvPr>
            <p:ph type="body" sz="quarter" idx="12"/>
          </p:nvPr>
        </p:nvSpPr>
        <p:spPr>
          <a:xfrm>
            <a:off x="1650004" y="1198821"/>
            <a:ext cx="6661150" cy="3049588"/>
          </a:xfrm>
        </p:spPr>
        <p:txBody>
          <a:bodyPr>
            <a:normAutofit/>
          </a:bodyPr>
          <a:lstStyle/>
          <a:p>
            <a:pPr lvl="1">
              <a:defRPr/>
            </a:pPr>
            <a:r>
              <a:rPr lang="fr-FR" sz="1800" dirty="0">
                <a:solidFill>
                  <a:schemeClr val="bg1"/>
                </a:solidFill>
                <a:ea typeface="ＭＳ Ｐゴシック"/>
              </a:rPr>
              <a:t>1 Convention cadre et informations générales</a:t>
            </a:r>
          </a:p>
          <a:p>
            <a:pPr lvl="1">
              <a:defRPr/>
            </a:pPr>
            <a:r>
              <a:rPr lang="fr-FR" sz="1800" dirty="0">
                <a:solidFill>
                  <a:schemeClr val="bg1"/>
                </a:solidFill>
                <a:ea typeface="ＭＳ Ｐゴシック"/>
              </a:rPr>
              <a:t>2 Le projet restauration durable et les outils</a:t>
            </a:r>
            <a:endParaRPr lang="fr-FR" sz="1800" dirty="0">
              <a:solidFill>
                <a:schemeClr val="bg1"/>
              </a:solidFill>
            </a:endParaRPr>
          </a:p>
          <a:p>
            <a:pPr lvl="1">
              <a:defRPr/>
            </a:pPr>
            <a:r>
              <a:rPr lang="fr-FR" sz="1800" dirty="0">
                <a:solidFill>
                  <a:schemeClr val="bg1"/>
                </a:solidFill>
                <a:ea typeface="ＭＳ Ｐゴシック"/>
              </a:rPr>
              <a:t>3 L’accompagnement du service SHRAS</a:t>
            </a:r>
          </a:p>
          <a:p>
            <a:pPr lvl="1">
              <a:defRPr/>
            </a:pPr>
            <a:r>
              <a:rPr lang="fr-FR" sz="1800" dirty="0">
                <a:solidFill>
                  <a:schemeClr val="bg1"/>
                </a:solidFill>
                <a:ea typeface="ＭＳ Ｐゴシック"/>
              </a:rPr>
              <a:t>4 Les modalités de compensation et de subvention d’équilibre</a:t>
            </a:r>
          </a:p>
          <a:p>
            <a:pPr lvl="1">
              <a:defRPr/>
            </a:pPr>
            <a:r>
              <a:rPr lang="fr-FR" sz="1800" dirty="0">
                <a:solidFill>
                  <a:schemeClr val="bg1"/>
                </a:solidFill>
                <a:ea typeface="ＭＳ Ｐゴシック"/>
              </a:rPr>
              <a:t>5 Focus aides sociales</a:t>
            </a:r>
          </a:p>
          <a:p>
            <a:pPr lvl="1">
              <a:defRPr/>
            </a:pPr>
            <a:r>
              <a:rPr lang="fr-FR" sz="1800" dirty="0">
                <a:solidFill>
                  <a:schemeClr val="bg1"/>
                </a:solidFill>
                <a:ea typeface="ＭＳ Ｐゴシック"/>
              </a:rPr>
              <a:t>6 Contacts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a:extLst>
              <a:ext uri="{FF2B5EF4-FFF2-40B4-BE49-F238E27FC236}">
                <a16:creationId xmlns:a16="http://schemas.microsoft.com/office/drawing/2014/main" id="{681F66ED-3578-23C2-BFDF-0F64F755B0A7}"/>
              </a:ext>
            </a:extLst>
          </p:cNvPr>
          <p:cNvSpPr>
            <a:spLocks noGrp="1"/>
          </p:cNvSpPr>
          <p:nvPr>
            <p:ph type="title"/>
          </p:nvPr>
        </p:nvSpPr>
        <p:spPr>
          <a:xfrm>
            <a:off x="722313" y="2320925"/>
            <a:ext cx="7772400" cy="1235075"/>
          </a:xfrm>
        </p:spPr>
        <p:txBody>
          <a:bodyPr/>
          <a:lstStyle/>
          <a:p>
            <a:pPr eaLnBrk="1" hangingPunct="1"/>
            <a:r>
              <a:rPr lang="fr-FR" altLang="fr-FR">
                <a:latin typeface="Arial Black" panose="020B0A04020102020204" pitchFamily="34" charset="0"/>
                <a:ea typeface="ＭＳ Ｐゴシック" panose="020B0600070205080204" pitchFamily="34" charset="-128"/>
                <a:cs typeface="Arial Black" panose="020B0A04020102020204" pitchFamily="34" charset="0"/>
              </a:rPr>
              <a:t>Les modalités de compensation régionale et de subvention d’équilibre</a:t>
            </a:r>
          </a:p>
        </p:txBody>
      </p:sp>
      <p:sp>
        <p:nvSpPr>
          <p:cNvPr id="40963" name="Espace réservé du texte 2">
            <a:extLst>
              <a:ext uri="{FF2B5EF4-FFF2-40B4-BE49-F238E27FC236}">
                <a16:creationId xmlns:a16="http://schemas.microsoft.com/office/drawing/2014/main" id="{A65AED91-0A69-CA80-F1E0-ECCAECBF1959}"/>
              </a:ext>
            </a:extLst>
          </p:cNvPr>
          <p:cNvSpPr>
            <a:spLocks noGrp="1"/>
          </p:cNvSpPr>
          <p:nvPr>
            <p:ph type="body" idx="1"/>
          </p:nvPr>
        </p:nvSpPr>
        <p:spPr>
          <a:xfrm>
            <a:off x="4211638" y="1495425"/>
            <a:ext cx="720725" cy="720725"/>
          </a:xfrm>
        </p:spPr>
        <p:txBody>
          <a:bodyPr/>
          <a:lstStyle/>
          <a:p>
            <a:pPr eaLnBrk="1" hangingPunct="1">
              <a:spcBef>
                <a:spcPct val="0"/>
              </a:spcBef>
            </a:pPr>
            <a:r>
              <a:rPr lang="fr-FR" altLang="fr-FR">
                <a:latin typeface="Times" panose="02020603050405020304" pitchFamily="18" charset="0"/>
                <a:ea typeface="ＭＳ Ｐゴシック" panose="020B0600070205080204" pitchFamily="34" charset="-128"/>
              </a:rPr>
              <a:t>4</a:t>
            </a:r>
          </a:p>
        </p:txBody>
      </p:sp>
      <p:sp>
        <p:nvSpPr>
          <p:cNvPr id="4" name="Espace réservé du pied de page 3">
            <a:extLst>
              <a:ext uri="{FF2B5EF4-FFF2-40B4-BE49-F238E27FC236}">
                <a16:creationId xmlns:a16="http://schemas.microsoft.com/office/drawing/2014/main" id="{690CBAA0-E05C-7735-B914-66F6F5B58452}"/>
              </a:ext>
            </a:extLst>
          </p:cNvPr>
          <p:cNvSpPr>
            <a:spLocks noGrp="1"/>
          </p:cNvSpPr>
          <p:nvPr>
            <p:ph type="ftr" sz="quarter" idx="10"/>
          </p:nvPr>
        </p:nvSpPr>
        <p:spPr/>
        <p:txBody>
          <a:bodyPr/>
          <a:lstStyle/>
          <a:p>
            <a:pPr>
              <a:defRPr/>
            </a:pPr>
            <a:endParaRPr lang="fr-FR"/>
          </a:p>
        </p:txBody>
      </p:sp>
      <p:sp>
        <p:nvSpPr>
          <p:cNvPr id="40965" name="Espace réservé du numéro de diapositive 4">
            <a:extLst>
              <a:ext uri="{FF2B5EF4-FFF2-40B4-BE49-F238E27FC236}">
                <a16:creationId xmlns:a16="http://schemas.microsoft.com/office/drawing/2014/main" id="{64E372D9-F9BD-071D-D4D7-B8CE9AB7343B}"/>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75"/>
              </a:spcBef>
              <a:buClr>
                <a:schemeClr val="accent1"/>
              </a:buClr>
              <a:buFont typeface="Wingdings" panose="05000000000000000000" pitchFamily="2" charset="2"/>
              <a:buChar char="§"/>
              <a:defRPr sz="2000">
                <a:solidFill>
                  <a:srgbClr val="081556"/>
                </a:solidFill>
                <a:latin typeface="Arial" panose="020B0604020202020204" pitchFamily="34" charset="0"/>
                <a:ea typeface="ＭＳ Ｐゴシック" panose="020B0600070205080204" pitchFamily="34" charset="-128"/>
              </a:defRPr>
            </a:lvl1pPr>
            <a:lvl2pPr marL="742950" indent="-285750">
              <a:spcBef>
                <a:spcPts val="475"/>
              </a:spcBef>
              <a:buClr>
                <a:schemeClr val="accent2"/>
              </a:buClr>
              <a:buSzPct val="110000"/>
              <a:buFont typeface="Arial" panose="020B0604020202020204" pitchFamily="34" charset="0"/>
              <a:buChar char="•"/>
              <a:defRPr>
                <a:solidFill>
                  <a:srgbClr val="081556"/>
                </a:solidFill>
                <a:latin typeface="Arial" panose="020B0604020202020204" pitchFamily="34" charset="0"/>
                <a:ea typeface="ＭＳ Ｐゴシック" panose="020B0600070205080204" pitchFamily="34" charset="-128"/>
              </a:defRPr>
            </a:lvl2pPr>
            <a:lvl3pPr marL="1143000" indent="-228600">
              <a:spcBef>
                <a:spcPts val="475"/>
              </a:spcBef>
              <a:buClr>
                <a:schemeClr val="accent1"/>
              </a:buClr>
              <a:buFont typeface="Lucida Grande"/>
              <a:buChar char="-"/>
              <a:defRPr sz="1600">
                <a:solidFill>
                  <a:srgbClr val="081556"/>
                </a:solidFill>
                <a:latin typeface="Arial" panose="020B0604020202020204" pitchFamily="34" charset="0"/>
                <a:ea typeface="ＭＳ Ｐゴシック" panose="020B0600070205080204" pitchFamily="34" charset="-128"/>
              </a:defRPr>
            </a:lvl3pPr>
            <a:lvl4pPr marL="1600200" indent="-228600">
              <a:spcBef>
                <a:spcPts val="475"/>
              </a:spcBef>
              <a:buClr>
                <a:schemeClr val="accent2"/>
              </a:buClr>
              <a:buFont typeface="Courier New" panose="02070309020205020404" pitchFamily="49" charset="0"/>
              <a:buChar char="o"/>
              <a:defRPr sz="1400">
                <a:solidFill>
                  <a:srgbClr val="081556"/>
                </a:solidFill>
                <a:latin typeface="Arial" panose="020B0604020202020204" pitchFamily="34" charset="0"/>
                <a:ea typeface="ＭＳ Ｐゴシック" panose="020B0600070205080204" pitchFamily="34" charset="-128"/>
              </a:defRPr>
            </a:lvl4pPr>
            <a:lvl5pPr marL="2057400" indent="-228600">
              <a:spcBef>
                <a:spcPts val="475"/>
              </a:spcBef>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9pPr>
          </a:lstStyle>
          <a:p>
            <a:pPr>
              <a:spcBef>
                <a:spcPct val="0"/>
              </a:spcBef>
              <a:buClrTx/>
              <a:buFontTx/>
              <a:buNone/>
            </a:pPr>
            <a:fld id="{B7CD2E1E-7B24-4B11-ADEE-1D88A0788295}" type="slidenum">
              <a:rPr lang="fr-FR" altLang="fr-FR" sz="1000" smtClean="0"/>
              <a:pPr>
                <a:spcBef>
                  <a:spcPct val="0"/>
                </a:spcBef>
                <a:buClrTx/>
                <a:buFontTx/>
                <a:buNone/>
              </a:pPr>
              <a:t>20</a:t>
            </a:fld>
            <a:endParaRPr lang="fr-FR" altLang="fr-FR" sz="1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contenu 2">
            <a:extLst>
              <a:ext uri="{FF2B5EF4-FFF2-40B4-BE49-F238E27FC236}">
                <a16:creationId xmlns:a16="http://schemas.microsoft.com/office/drawing/2014/main" id="{19EAC007-F81D-4625-92BA-D5E3DFBE34FB}"/>
              </a:ext>
            </a:extLst>
          </p:cNvPr>
          <p:cNvSpPr>
            <a:spLocks noGrp="1"/>
          </p:cNvSpPr>
          <p:nvPr>
            <p:ph idx="1"/>
          </p:nvPr>
        </p:nvSpPr>
        <p:spPr>
          <a:xfrm>
            <a:off x="427038" y="665163"/>
            <a:ext cx="8080375" cy="3813175"/>
          </a:xfrm>
        </p:spPr>
        <p:txBody>
          <a:bodyPr/>
          <a:lstStyle/>
          <a:p>
            <a:pPr algn="just"/>
            <a:r>
              <a:rPr lang="fr-FR" altLang="fr-FR" sz="1600">
                <a:ea typeface="ＭＳ Ｐゴシック" panose="020B0600070205080204" pitchFamily="34" charset="-128"/>
              </a:rPr>
              <a:t>Harmonisation de la tarification des élèves depuis la rentrée scolaire 2017 : 10 tranches de 0,5€ le repas à 4,09€ basées sur le QFM CAF (tarif inchangé à la rentrée 2022);</a:t>
            </a:r>
          </a:p>
          <a:p>
            <a:pPr algn="just"/>
            <a:r>
              <a:rPr lang="fr-FR" altLang="fr-FR" sz="1600">
                <a:ea typeface="ＭＳ Ｐゴシック" panose="020B0600070205080204" pitchFamily="34" charset="-128"/>
              </a:rPr>
              <a:t>Tarif régional de référence (3,07€ à la rentrée 2022) : doit permettre au lycée de couvrir le coûts denrées, les charges de fonctionnement de la demi-pension et la cotisation FCRSH;</a:t>
            </a:r>
          </a:p>
          <a:p>
            <a:pPr algn="just"/>
            <a:r>
              <a:rPr lang="fr-FR" altLang="fr-FR" sz="1600">
                <a:ea typeface="ＭＳ Ｐゴシック" panose="020B0600070205080204" pitchFamily="34" charset="-128"/>
              </a:rPr>
              <a:t>Compensation régionale versée aux lycées pour les tranches inférieures à 3,07€ (budget de fonctionnement);</a:t>
            </a:r>
          </a:p>
          <a:p>
            <a:pPr algn="just"/>
            <a:r>
              <a:rPr lang="fr-FR" altLang="fr-FR" sz="1600">
                <a:ea typeface="ＭＳ Ｐゴシック" panose="020B0600070205080204" pitchFamily="34" charset="-128"/>
              </a:rPr>
              <a:t>Subvention d’équilibre versée aux lycéens ayant recours à un prestataire privé dont le prix du repas est supérieur à 3,07€;</a:t>
            </a:r>
          </a:p>
          <a:p>
            <a:pPr algn="just"/>
            <a:r>
              <a:rPr lang="fr-FR" altLang="fr-FR" sz="1600">
                <a:ea typeface="ＭＳ Ｐゴシック" panose="020B0600070205080204" pitchFamily="34" charset="-128"/>
              </a:rPr>
              <a:t>Reversement de recettes de restauration pour les tarifs supérieurs à 3,07€ (émission d’un titre de recettes par le service);</a:t>
            </a:r>
          </a:p>
          <a:p>
            <a:pPr algn="just"/>
            <a:r>
              <a:rPr lang="fr-FR" altLang="fr-FR" sz="1600">
                <a:ea typeface="ＭＳ Ｐゴシック" panose="020B0600070205080204" pitchFamily="34" charset="-128"/>
              </a:rPr>
              <a:t>Le calcul de la compensation est réalisée dans OGIL au regard du nombre de repas servis et des remontées des bornes de pointage des lycées (2 enquêtes par an).</a:t>
            </a:r>
          </a:p>
          <a:p>
            <a:endParaRPr lang="fr-FR" altLang="fr-FR">
              <a:ea typeface="ＭＳ Ｐゴシック" panose="020B0600070205080204" pitchFamily="34" charset="-128"/>
            </a:endParaRPr>
          </a:p>
        </p:txBody>
      </p:sp>
      <p:sp>
        <p:nvSpPr>
          <p:cNvPr id="4" name="Espace réservé du pied de page 3">
            <a:extLst>
              <a:ext uri="{FF2B5EF4-FFF2-40B4-BE49-F238E27FC236}">
                <a16:creationId xmlns:a16="http://schemas.microsoft.com/office/drawing/2014/main" id="{BB8381A1-EAF3-49E7-89AC-E2526692AF45}"/>
              </a:ext>
            </a:extLst>
          </p:cNvPr>
          <p:cNvSpPr>
            <a:spLocks noGrp="1"/>
          </p:cNvSpPr>
          <p:nvPr>
            <p:ph type="ftr" sz="quarter" idx="10"/>
          </p:nvPr>
        </p:nvSpPr>
        <p:spPr/>
        <p:txBody>
          <a:bodyPr/>
          <a:lstStyle/>
          <a:p>
            <a:pPr>
              <a:defRPr/>
            </a:pPr>
            <a:endParaRPr lang="fr-FR"/>
          </a:p>
        </p:txBody>
      </p:sp>
      <p:sp>
        <p:nvSpPr>
          <p:cNvPr id="26628" name="Espace réservé du numéro de diapositive 4">
            <a:extLst>
              <a:ext uri="{FF2B5EF4-FFF2-40B4-BE49-F238E27FC236}">
                <a16:creationId xmlns:a16="http://schemas.microsoft.com/office/drawing/2014/main" id="{3A32E828-E002-4D1E-9BF8-FC53130D1C3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75"/>
              </a:spcBef>
              <a:buClr>
                <a:schemeClr val="accent1"/>
              </a:buClr>
              <a:buFont typeface="Wingdings" panose="05000000000000000000" pitchFamily="2" charset="2"/>
              <a:buChar char="§"/>
              <a:defRPr sz="2000">
                <a:solidFill>
                  <a:srgbClr val="081556"/>
                </a:solidFill>
                <a:latin typeface="Arial" panose="020B0604020202020204" pitchFamily="34" charset="0"/>
                <a:ea typeface="ＭＳ Ｐゴシック" panose="020B0600070205080204" pitchFamily="34" charset="-128"/>
              </a:defRPr>
            </a:lvl1pPr>
            <a:lvl2pPr marL="742950" indent="-285750">
              <a:spcBef>
                <a:spcPts val="475"/>
              </a:spcBef>
              <a:buClr>
                <a:schemeClr val="accent2"/>
              </a:buClr>
              <a:buSzPct val="110000"/>
              <a:buFont typeface="Arial" panose="020B0604020202020204" pitchFamily="34" charset="0"/>
              <a:buChar char="•"/>
              <a:defRPr>
                <a:solidFill>
                  <a:srgbClr val="081556"/>
                </a:solidFill>
                <a:latin typeface="Arial" panose="020B0604020202020204" pitchFamily="34" charset="0"/>
                <a:ea typeface="ＭＳ Ｐゴシック" panose="020B0600070205080204" pitchFamily="34" charset="-128"/>
              </a:defRPr>
            </a:lvl2pPr>
            <a:lvl3pPr marL="1143000" indent="-228600">
              <a:spcBef>
                <a:spcPts val="475"/>
              </a:spcBef>
              <a:buClr>
                <a:schemeClr val="accent1"/>
              </a:buClr>
              <a:buFont typeface="Lucida Grande"/>
              <a:buChar char="-"/>
              <a:defRPr sz="1600">
                <a:solidFill>
                  <a:srgbClr val="081556"/>
                </a:solidFill>
                <a:latin typeface="Arial" panose="020B0604020202020204" pitchFamily="34" charset="0"/>
                <a:ea typeface="ＭＳ Ｐゴシック" panose="020B0600070205080204" pitchFamily="34" charset="-128"/>
              </a:defRPr>
            </a:lvl3pPr>
            <a:lvl4pPr marL="1600200" indent="-228600">
              <a:spcBef>
                <a:spcPts val="475"/>
              </a:spcBef>
              <a:buClr>
                <a:schemeClr val="accent2"/>
              </a:buClr>
              <a:buFont typeface="Courier New" panose="02070309020205020404" pitchFamily="49" charset="0"/>
              <a:buChar char="o"/>
              <a:defRPr sz="1400">
                <a:solidFill>
                  <a:srgbClr val="081556"/>
                </a:solidFill>
                <a:latin typeface="Arial" panose="020B0604020202020204" pitchFamily="34" charset="0"/>
                <a:ea typeface="ＭＳ Ｐゴシック" panose="020B0600070205080204" pitchFamily="34" charset="-128"/>
              </a:defRPr>
            </a:lvl4pPr>
            <a:lvl5pPr marL="2057400" indent="-228600">
              <a:spcBef>
                <a:spcPts val="475"/>
              </a:spcBef>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9pPr>
          </a:lstStyle>
          <a:p>
            <a:pPr>
              <a:spcBef>
                <a:spcPct val="0"/>
              </a:spcBef>
              <a:buClrTx/>
              <a:buFontTx/>
              <a:buNone/>
            </a:pPr>
            <a:fld id="{A1A61A3D-2198-455A-82BA-6EF900E5B192}" type="slidenum">
              <a:rPr lang="fr-FR" altLang="fr-FR" sz="1000" smtClean="0"/>
              <a:pPr>
                <a:spcBef>
                  <a:spcPct val="0"/>
                </a:spcBef>
                <a:buClrTx/>
                <a:buFontTx/>
                <a:buNone/>
              </a:pPr>
              <a:t>21</a:t>
            </a:fld>
            <a:endParaRPr lang="fr-FR" altLang="fr-FR" sz="1000"/>
          </a:p>
        </p:txBody>
      </p:sp>
      <p:sp>
        <p:nvSpPr>
          <p:cNvPr id="26629" name="Titre 1">
            <a:extLst>
              <a:ext uri="{FF2B5EF4-FFF2-40B4-BE49-F238E27FC236}">
                <a16:creationId xmlns:a16="http://schemas.microsoft.com/office/drawing/2014/main" id="{21F99C88-8E92-46C8-804E-9E2DC3C6B020}"/>
              </a:ext>
            </a:extLst>
          </p:cNvPr>
          <p:cNvSpPr>
            <a:spLocks noGrp="1"/>
          </p:cNvSpPr>
          <p:nvPr>
            <p:ph type="title"/>
          </p:nvPr>
        </p:nvSpPr>
        <p:spPr>
          <a:xfrm>
            <a:off x="684213" y="185738"/>
            <a:ext cx="7775575" cy="541337"/>
          </a:xfrm>
        </p:spPr>
        <p:txBody>
          <a:bodyPr/>
          <a:lstStyle/>
          <a:p>
            <a:pPr algn="ctr"/>
            <a:r>
              <a:rPr lang="fr-FR" altLang="fr-FR" dirty="0">
                <a:latin typeface="Arial Black" panose="020B0A04020102020204" pitchFamily="34" charset="0"/>
                <a:ea typeface="ＭＳ Ｐゴシック" panose="020B0600070205080204" pitchFamily="34" charset="-128"/>
                <a:cs typeface="Arial Black" panose="020B0A04020102020204" pitchFamily="34" charset="0"/>
              </a:rPr>
              <a:t>4.1 Le dispositif Equitables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a:extLst>
              <a:ext uri="{FF2B5EF4-FFF2-40B4-BE49-F238E27FC236}">
                <a16:creationId xmlns:a16="http://schemas.microsoft.com/office/drawing/2014/main" id="{F122CF13-7A03-4D98-8771-E7221B3C7879}"/>
              </a:ext>
            </a:extLst>
          </p:cNvPr>
          <p:cNvSpPr>
            <a:spLocks noGrp="1"/>
          </p:cNvSpPr>
          <p:nvPr>
            <p:ph type="title"/>
          </p:nvPr>
        </p:nvSpPr>
        <p:spPr>
          <a:xfrm>
            <a:off x="684213" y="206375"/>
            <a:ext cx="7775575" cy="482600"/>
          </a:xfrm>
        </p:spPr>
        <p:txBody>
          <a:bodyPr/>
          <a:lstStyle/>
          <a:p>
            <a:r>
              <a:rPr lang="fr-FR" altLang="fr-FR" sz="1600">
                <a:latin typeface="Arial Black" panose="020B0A04020102020204" pitchFamily="34" charset="0"/>
                <a:ea typeface="ＭＳ Ｐゴシック" panose="020B0600070205080204" pitchFamily="34" charset="-128"/>
                <a:cs typeface="Arial Black" panose="020B0A04020102020204" pitchFamily="34" charset="0"/>
              </a:rPr>
              <a:t>4.2 Mécanisme de compensation régionale et subvention d’équilibre</a:t>
            </a:r>
          </a:p>
        </p:txBody>
      </p:sp>
      <p:pic>
        <p:nvPicPr>
          <p:cNvPr id="27651" name="Espace réservé du contenu 5">
            <a:extLst>
              <a:ext uri="{FF2B5EF4-FFF2-40B4-BE49-F238E27FC236}">
                <a16:creationId xmlns:a16="http://schemas.microsoft.com/office/drawing/2014/main" id="{45CD6B43-7278-4F68-898C-9255797FB0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4212" y="652462"/>
            <a:ext cx="3876675" cy="2141537"/>
          </a:xfrm>
        </p:spPr>
      </p:pic>
      <p:sp>
        <p:nvSpPr>
          <p:cNvPr id="4" name="Espace réservé du pied de page 3">
            <a:extLst>
              <a:ext uri="{FF2B5EF4-FFF2-40B4-BE49-F238E27FC236}">
                <a16:creationId xmlns:a16="http://schemas.microsoft.com/office/drawing/2014/main" id="{4F6839D5-7B8B-44E7-9EF4-5AA36DDBBDFF}"/>
              </a:ext>
            </a:extLst>
          </p:cNvPr>
          <p:cNvSpPr>
            <a:spLocks noGrp="1"/>
          </p:cNvSpPr>
          <p:nvPr>
            <p:ph type="ftr" sz="quarter" idx="10"/>
          </p:nvPr>
        </p:nvSpPr>
        <p:spPr/>
        <p:txBody>
          <a:bodyPr/>
          <a:lstStyle/>
          <a:p>
            <a:pPr>
              <a:defRPr/>
            </a:pPr>
            <a:endParaRPr lang="fr-FR"/>
          </a:p>
        </p:txBody>
      </p:sp>
      <p:sp>
        <p:nvSpPr>
          <p:cNvPr id="27653" name="Espace réservé du numéro de diapositive 4">
            <a:extLst>
              <a:ext uri="{FF2B5EF4-FFF2-40B4-BE49-F238E27FC236}">
                <a16:creationId xmlns:a16="http://schemas.microsoft.com/office/drawing/2014/main" id="{E609506E-A309-4F48-A943-0B534B288C9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75"/>
              </a:spcBef>
              <a:buClr>
                <a:schemeClr val="accent1"/>
              </a:buClr>
              <a:buFont typeface="Wingdings" panose="05000000000000000000" pitchFamily="2" charset="2"/>
              <a:buChar char="§"/>
              <a:defRPr sz="2000">
                <a:solidFill>
                  <a:srgbClr val="081556"/>
                </a:solidFill>
                <a:latin typeface="Arial" panose="020B0604020202020204" pitchFamily="34" charset="0"/>
                <a:ea typeface="ＭＳ Ｐゴシック" panose="020B0600070205080204" pitchFamily="34" charset="-128"/>
              </a:defRPr>
            </a:lvl1pPr>
            <a:lvl2pPr marL="742950" indent="-285750">
              <a:spcBef>
                <a:spcPts val="475"/>
              </a:spcBef>
              <a:buClr>
                <a:schemeClr val="accent2"/>
              </a:buClr>
              <a:buSzPct val="110000"/>
              <a:buFont typeface="Arial" panose="020B0604020202020204" pitchFamily="34" charset="0"/>
              <a:buChar char="•"/>
              <a:defRPr>
                <a:solidFill>
                  <a:srgbClr val="081556"/>
                </a:solidFill>
                <a:latin typeface="Arial" panose="020B0604020202020204" pitchFamily="34" charset="0"/>
                <a:ea typeface="ＭＳ Ｐゴシック" panose="020B0600070205080204" pitchFamily="34" charset="-128"/>
              </a:defRPr>
            </a:lvl2pPr>
            <a:lvl3pPr marL="1143000" indent="-228600">
              <a:spcBef>
                <a:spcPts val="475"/>
              </a:spcBef>
              <a:buClr>
                <a:schemeClr val="accent1"/>
              </a:buClr>
              <a:buFont typeface="Lucida Grande"/>
              <a:buChar char="-"/>
              <a:defRPr sz="1600">
                <a:solidFill>
                  <a:srgbClr val="081556"/>
                </a:solidFill>
                <a:latin typeface="Arial" panose="020B0604020202020204" pitchFamily="34" charset="0"/>
                <a:ea typeface="ＭＳ Ｐゴシック" panose="020B0600070205080204" pitchFamily="34" charset="-128"/>
              </a:defRPr>
            </a:lvl3pPr>
            <a:lvl4pPr marL="1600200" indent="-228600">
              <a:spcBef>
                <a:spcPts val="475"/>
              </a:spcBef>
              <a:buClr>
                <a:schemeClr val="accent2"/>
              </a:buClr>
              <a:buFont typeface="Courier New" panose="02070309020205020404" pitchFamily="49" charset="0"/>
              <a:buChar char="o"/>
              <a:defRPr sz="1400">
                <a:solidFill>
                  <a:srgbClr val="081556"/>
                </a:solidFill>
                <a:latin typeface="Arial" panose="020B0604020202020204" pitchFamily="34" charset="0"/>
                <a:ea typeface="ＭＳ Ｐゴシック" panose="020B0600070205080204" pitchFamily="34" charset="-128"/>
              </a:defRPr>
            </a:lvl4pPr>
            <a:lvl5pPr marL="2057400" indent="-228600">
              <a:spcBef>
                <a:spcPts val="475"/>
              </a:spcBef>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9pPr>
          </a:lstStyle>
          <a:p>
            <a:pPr>
              <a:spcBef>
                <a:spcPct val="0"/>
              </a:spcBef>
              <a:buClrTx/>
              <a:buFontTx/>
              <a:buNone/>
            </a:pPr>
            <a:fld id="{ACAC8F97-CB04-4ABC-B330-29E42116937F}" type="slidenum">
              <a:rPr lang="fr-FR" altLang="fr-FR" sz="1000" smtClean="0"/>
              <a:pPr>
                <a:spcBef>
                  <a:spcPct val="0"/>
                </a:spcBef>
                <a:buClrTx/>
                <a:buFontTx/>
                <a:buNone/>
              </a:pPr>
              <a:t>22</a:t>
            </a:fld>
            <a:endParaRPr lang="fr-FR" altLang="fr-FR" sz="1000"/>
          </a:p>
        </p:txBody>
      </p:sp>
      <p:pic>
        <p:nvPicPr>
          <p:cNvPr id="27654" name="Image 6">
            <a:extLst>
              <a:ext uri="{FF2B5EF4-FFF2-40B4-BE49-F238E27FC236}">
                <a16:creationId xmlns:a16="http://schemas.microsoft.com/office/drawing/2014/main" id="{4A3852B8-77FB-41A3-BB7E-9B0F90A23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113" y="652463"/>
            <a:ext cx="3876675" cy="214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Image 7">
            <a:extLst>
              <a:ext uri="{FF2B5EF4-FFF2-40B4-BE49-F238E27FC236}">
                <a16:creationId xmlns:a16="http://schemas.microsoft.com/office/drawing/2014/main" id="{B05E0531-2CFD-459A-BFC0-35C65612A7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88" y="2794000"/>
            <a:ext cx="38735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Image 9">
            <a:extLst>
              <a:ext uri="{FF2B5EF4-FFF2-40B4-BE49-F238E27FC236}">
                <a16:creationId xmlns:a16="http://schemas.microsoft.com/office/drawing/2014/main" id="{0A43C2CC-5580-4ECD-9EB9-8BAB487EC5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0888" y="2794000"/>
            <a:ext cx="38989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1">
            <a:extLst>
              <a:ext uri="{FF2B5EF4-FFF2-40B4-BE49-F238E27FC236}">
                <a16:creationId xmlns:a16="http://schemas.microsoft.com/office/drawing/2014/main" id="{10E94C6C-B805-75A5-1510-042C3B1AA44F}"/>
              </a:ext>
            </a:extLst>
          </p:cNvPr>
          <p:cNvSpPr>
            <a:spLocks noGrp="1"/>
          </p:cNvSpPr>
          <p:nvPr>
            <p:ph type="title"/>
          </p:nvPr>
        </p:nvSpPr>
        <p:spPr>
          <a:xfrm>
            <a:off x="684213" y="206375"/>
            <a:ext cx="7775575" cy="857250"/>
          </a:xfrm>
        </p:spPr>
        <p:txBody>
          <a:bodyPr/>
          <a:lstStyle/>
          <a:p>
            <a:r>
              <a:rPr lang="fr-FR" altLang="fr-FR">
                <a:latin typeface="Arial Black" panose="020B0A04020102020204" pitchFamily="34" charset="0"/>
                <a:ea typeface="ＭＳ Ｐゴシック" panose="020B0600070205080204" pitchFamily="34" charset="-128"/>
                <a:cs typeface="Arial Black" panose="020B0A04020102020204" pitchFamily="34" charset="0"/>
              </a:rPr>
              <a:t>Enquêtes de restauration, versements des dotations, émission des titres de Reversement sur Recettes de Restauration (RRR)</a:t>
            </a:r>
          </a:p>
        </p:txBody>
      </p:sp>
      <p:graphicFrame>
        <p:nvGraphicFramePr>
          <p:cNvPr id="6" name="Espace réservé du contenu 5">
            <a:extLst>
              <a:ext uri="{FF2B5EF4-FFF2-40B4-BE49-F238E27FC236}">
                <a16:creationId xmlns:a16="http://schemas.microsoft.com/office/drawing/2014/main" id="{DEA701E3-2DCA-03D1-F519-E2F2A904BC06}"/>
              </a:ext>
            </a:extLst>
          </p:cNvPr>
          <p:cNvGraphicFramePr>
            <a:graphicFrameLocks noGrp="1"/>
          </p:cNvGraphicFramePr>
          <p:nvPr>
            <p:ph idx="1"/>
          </p:nvPr>
        </p:nvGraphicFramePr>
        <p:xfrm>
          <a:off x="684213" y="1219200"/>
          <a:ext cx="7775575" cy="3359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6EF9BE3A-1FC4-E430-8E80-48C92D4D875F}"/>
              </a:ext>
            </a:extLst>
          </p:cNvPr>
          <p:cNvSpPr>
            <a:spLocks noGrp="1"/>
          </p:cNvSpPr>
          <p:nvPr>
            <p:ph type="ftr" sz="quarter" idx="10"/>
          </p:nvPr>
        </p:nvSpPr>
        <p:spPr/>
        <p:txBody>
          <a:bodyPr/>
          <a:lstStyle/>
          <a:p>
            <a:pPr>
              <a:defRPr/>
            </a:pPr>
            <a:endParaRPr lang="fr-FR"/>
          </a:p>
        </p:txBody>
      </p:sp>
      <p:sp>
        <p:nvSpPr>
          <p:cNvPr id="44037" name="Espace réservé du numéro de diapositive 4">
            <a:extLst>
              <a:ext uri="{FF2B5EF4-FFF2-40B4-BE49-F238E27FC236}">
                <a16:creationId xmlns:a16="http://schemas.microsoft.com/office/drawing/2014/main" id="{1F4E6560-CDC2-41DE-2BCD-D5D0F0132F7B}"/>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75"/>
              </a:spcBef>
              <a:buClr>
                <a:schemeClr val="accent1"/>
              </a:buClr>
              <a:buFont typeface="Wingdings" panose="05000000000000000000" pitchFamily="2" charset="2"/>
              <a:buChar char="§"/>
              <a:defRPr sz="2000">
                <a:solidFill>
                  <a:srgbClr val="081556"/>
                </a:solidFill>
                <a:latin typeface="Arial" panose="020B0604020202020204" pitchFamily="34" charset="0"/>
                <a:ea typeface="ＭＳ Ｐゴシック" panose="020B0600070205080204" pitchFamily="34" charset="-128"/>
              </a:defRPr>
            </a:lvl1pPr>
            <a:lvl2pPr marL="742950" indent="-285750">
              <a:spcBef>
                <a:spcPts val="475"/>
              </a:spcBef>
              <a:buClr>
                <a:schemeClr val="accent2"/>
              </a:buClr>
              <a:buSzPct val="110000"/>
              <a:buFont typeface="Arial" panose="020B0604020202020204" pitchFamily="34" charset="0"/>
              <a:buChar char="•"/>
              <a:defRPr>
                <a:solidFill>
                  <a:srgbClr val="081556"/>
                </a:solidFill>
                <a:latin typeface="Arial" panose="020B0604020202020204" pitchFamily="34" charset="0"/>
                <a:ea typeface="ＭＳ Ｐゴシック" panose="020B0600070205080204" pitchFamily="34" charset="-128"/>
              </a:defRPr>
            </a:lvl2pPr>
            <a:lvl3pPr marL="1143000" indent="-228600">
              <a:spcBef>
                <a:spcPts val="475"/>
              </a:spcBef>
              <a:buClr>
                <a:schemeClr val="accent1"/>
              </a:buClr>
              <a:buFont typeface="Lucida Grande"/>
              <a:buChar char="-"/>
              <a:defRPr sz="1600">
                <a:solidFill>
                  <a:srgbClr val="081556"/>
                </a:solidFill>
                <a:latin typeface="Arial" panose="020B0604020202020204" pitchFamily="34" charset="0"/>
                <a:ea typeface="ＭＳ Ｐゴシック" panose="020B0600070205080204" pitchFamily="34" charset="-128"/>
              </a:defRPr>
            </a:lvl3pPr>
            <a:lvl4pPr marL="1600200" indent="-228600">
              <a:spcBef>
                <a:spcPts val="475"/>
              </a:spcBef>
              <a:buClr>
                <a:schemeClr val="accent2"/>
              </a:buClr>
              <a:buFont typeface="Courier New" panose="02070309020205020404" pitchFamily="49" charset="0"/>
              <a:buChar char="o"/>
              <a:defRPr sz="1400">
                <a:solidFill>
                  <a:srgbClr val="081556"/>
                </a:solidFill>
                <a:latin typeface="Arial" panose="020B0604020202020204" pitchFamily="34" charset="0"/>
                <a:ea typeface="ＭＳ Ｐゴシック" panose="020B0600070205080204" pitchFamily="34" charset="-128"/>
              </a:defRPr>
            </a:lvl4pPr>
            <a:lvl5pPr marL="2057400" indent="-228600">
              <a:spcBef>
                <a:spcPts val="475"/>
              </a:spcBef>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9pPr>
          </a:lstStyle>
          <a:p>
            <a:pPr>
              <a:spcBef>
                <a:spcPct val="0"/>
              </a:spcBef>
              <a:buClrTx/>
              <a:buFontTx/>
              <a:buNone/>
            </a:pPr>
            <a:fld id="{083B1C65-35D2-4D99-9366-CFE918F1AEE4}" type="slidenum">
              <a:rPr lang="fr-FR" altLang="fr-FR" sz="1000" smtClean="0"/>
              <a:pPr>
                <a:spcBef>
                  <a:spcPct val="0"/>
                </a:spcBef>
                <a:buClrTx/>
                <a:buFontTx/>
                <a:buNone/>
              </a:pPr>
              <a:t>23</a:t>
            </a:fld>
            <a:endParaRPr lang="fr-FR" altLang="fr-FR" sz="1000"/>
          </a:p>
        </p:txBody>
      </p:sp>
      <p:sp>
        <p:nvSpPr>
          <p:cNvPr id="44038" name="Rectangle 6">
            <a:extLst>
              <a:ext uri="{FF2B5EF4-FFF2-40B4-BE49-F238E27FC236}">
                <a16:creationId xmlns:a16="http://schemas.microsoft.com/office/drawing/2014/main" id="{57140AC8-88E5-92D4-D1D3-B672800587C5}"/>
              </a:ext>
            </a:extLst>
          </p:cNvPr>
          <p:cNvSpPr>
            <a:spLocks noChangeArrowheads="1"/>
          </p:cNvSpPr>
          <p:nvPr/>
        </p:nvSpPr>
        <p:spPr bwMode="auto">
          <a:xfrm>
            <a:off x="847725" y="4035425"/>
            <a:ext cx="7429500" cy="6461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475"/>
              </a:spcBef>
              <a:buClr>
                <a:schemeClr val="accent1"/>
              </a:buClr>
              <a:buFont typeface="Wingdings" panose="05000000000000000000" pitchFamily="2" charset="2"/>
              <a:buChar char="§"/>
              <a:defRPr sz="2000">
                <a:solidFill>
                  <a:srgbClr val="081556"/>
                </a:solidFill>
                <a:latin typeface="Arial" panose="020B0604020202020204" pitchFamily="34" charset="0"/>
                <a:ea typeface="ＭＳ Ｐゴシック" panose="020B0600070205080204" pitchFamily="34" charset="-128"/>
              </a:defRPr>
            </a:lvl1pPr>
            <a:lvl2pPr marL="742950" indent="-285750">
              <a:spcBef>
                <a:spcPts val="475"/>
              </a:spcBef>
              <a:buClr>
                <a:schemeClr val="accent2"/>
              </a:buClr>
              <a:buSzPct val="110000"/>
              <a:buFont typeface="Arial" panose="020B0604020202020204" pitchFamily="34" charset="0"/>
              <a:buChar char="•"/>
              <a:defRPr>
                <a:solidFill>
                  <a:srgbClr val="081556"/>
                </a:solidFill>
                <a:latin typeface="Arial" panose="020B0604020202020204" pitchFamily="34" charset="0"/>
                <a:ea typeface="ＭＳ Ｐゴシック" panose="020B0600070205080204" pitchFamily="34" charset="-128"/>
              </a:defRPr>
            </a:lvl2pPr>
            <a:lvl3pPr marL="1143000" indent="-228600">
              <a:spcBef>
                <a:spcPts val="475"/>
              </a:spcBef>
              <a:buClr>
                <a:schemeClr val="accent1"/>
              </a:buClr>
              <a:buFont typeface="Lucida Grande"/>
              <a:buChar char="-"/>
              <a:defRPr sz="1600">
                <a:solidFill>
                  <a:srgbClr val="081556"/>
                </a:solidFill>
                <a:latin typeface="Arial" panose="020B0604020202020204" pitchFamily="34" charset="0"/>
                <a:ea typeface="ＭＳ Ｐゴシック" panose="020B0600070205080204" pitchFamily="34" charset="-128"/>
              </a:defRPr>
            </a:lvl3pPr>
            <a:lvl4pPr marL="1600200" indent="-228600">
              <a:spcBef>
                <a:spcPts val="475"/>
              </a:spcBef>
              <a:buClr>
                <a:schemeClr val="accent2"/>
              </a:buClr>
              <a:buFont typeface="Courier New" panose="02070309020205020404" pitchFamily="49" charset="0"/>
              <a:buChar char="o"/>
              <a:defRPr sz="1400">
                <a:solidFill>
                  <a:srgbClr val="081556"/>
                </a:solidFill>
                <a:latin typeface="Arial" panose="020B0604020202020204" pitchFamily="34" charset="0"/>
                <a:ea typeface="ＭＳ Ｐゴシック" panose="020B0600070205080204" pitchFamily="34" charset="-128"/>
              </a:defRPr>
            </a:lvl4pPr>
            <a:lvl5pPr marL="2057400" indent="-228600">
              <a:spcBef>
                <a:spcPts val="475"/>
              </a:spcBef>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9pPr>
          </a:lstStyle>
          <a:p>
            <a:pPr>
              <a:spcBef>
                <a:spcPct val="0"/>
              </a:spcBef>
              <a:buClrTx/>
              <a:buFontTx/>
              <a:buNone/>
            </a:pPr>
            <a:r>
              <a:rPr lang="fr-FR" altLang="fr-FR" sz="1800">
                <a:solidFill>
                  <a:schemeClr val="tx1"/>
                </a:solidFill>
              </a:rPr>
              <a:t>=&gt; Importance du </a:t>
            </a:r>
            <a:r>
              <a:rPr lang="fr-FR" altLang="fr-FR" sz="1800" u="sng">
                <a:solidFill>
                  <a:schemeClr val="tx1"/>
                </a:solidFill>
              </a:rPr>
              <a:t>logiciel et des bornes de pointage</a:t>
            </a:r>
            <a:r>
              <a:rPr lang="fr-FR" altLang="fr-FR" sz="1800">
                <a:solidFill>
                  <a:schemeClr val="tx1"/>
                </a:solidFill>
              </a:rPr>
              <a:t> qui comptabilisent les repas consommés des usagers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u contenu 2">
            <a:extLst>
              <a:ext uri="{FF2B5EF4-FFF2-40B4-BE49-F238E27FC236}">
                <a16:creationId xmlns:a16="http://schemas.microsoft.com/office/drawing/2014/main" id="{26E19290-83D5-4C20-A802-7BB015063D6B}"/>
              </a:ext>
            </a:extLst>
          </p:cNvPr>
          <p:cNvSpPr>
            <a:spLocks noGrp="1"/>
          </p:cNvSpPr>
          <p:nvPr>
            <p:ph idx="1"/>
          </p:nvPr>
        </p:nvSpPr>
        <p:spPr>
          <a:xfrm>
            <a:off x="531813" y="841375"/>
            <a:ext cx="8080375" cy="3811588"/>
          </a:xfrm>
        </p:spPr>
        <p:txBody>
          <a:bodyPr/>
          <a:lstStyle/>
          <a:p>
            <a:pPr algn="just"/>
            <a:r>
              <a:rPr lang="fr-FR" altLang="fr-FR">
                <a:solidFill>
                  <a:srgbClr val="FF0000"/>
                </a:solidFill>
                <a:ea typeface="ＭＳ Ｐゴシック" panose="020B0600070205080204" pitchFamily="34" charset="-128"/>
              </a:rPr>
              <a:t>Nouveauté 2022 </a:t>
            </a:r>
            <a:r>
              <a:rPr lang="fr-FR" altLang="fr-FR">
                <a:ea typeface="ＭＳ Ｐゴシック" panose="020B0600070205080204" pitchFamily="34" charset="-128"/>
              </a:rPr>
              <a:t>: dématérialisation des attestations de quotient familial sur le site </a:t>
            </a:r>
            <a:r>
              <a:rPr lang="fr-FR" altLang="fr-FR">
                <a:ea typeface="ＭＳ Ｐゴシック" panose="020B0600070205080204" pitchFamily="34" charset="-128"/>
                <a:hlinkClick r:id="rId2"/>
              </a:rPr>
              <a:t>https://www.iledefrance.fr/calculette-quotient-familial</a:t>
            </a:r>
            <a:r>
              <a:rPr lang="fr-FR" altLang="fr-FR">
                <a:ea typeface="ＭＳ Ｐゴシック" panose="020B0600070205080204" pitchFamily="34" charset="-128"/>
              </a:rPr>
              <a:t> (abandon de la convention avec les CAF);</a:t>
            </a:r>
          </a:p>
          <a:p>
            <a:pPr algn="just"/>
            <a:r>
              <a:rPr lang="fr-FR" altLang="fr-FR">
                <a:ea typeface="ＭＳ Ｐゴシック" panose="020B0600070205080204" pitchFamily="34" charset="-128"/>
              </a:rPr>
              <a:t>Création d’un parcours familles allocataires CAF dans la calculette;</a:t>
            </a:r>
          </a:p>
          <a:p>
            <a:pPr algn="just"/>
            <a:r>
              <a:rPr lang="fr-FR" altLang="fr-FR">
                <a:ea typeface="ＭＳ Ｐゴシック" panose="020B0600070205080204" pitchFamily="34" charset="-128"/>
              </a:rPr>
              <a:t>Plateforme téléphonique au 0800 075 065 du 16 mai au 13 juillet 2022 inclus et du 25 août au 7 octobre 2022 inclus (du lundi au vendredi, de 8h30 à 18h);</a:t>
            </a:r>
          </a:p>
          <a:p>
            <a:pPr algn="just"/>
            <a:r>
              <a:rPr lang="fr-FR" altLang="fr-FR">
                <a:ea typeface="ＭＳ Ｐゴシック" panose="020B0600070205080204" pitchFamily="34" charset="-128"/>
              </a:rPr>
              <a:t>Supports de communication fournis aux lycées (Notice + aide CAF);</a:t>
            </a:r>
          </a:p>
          <a:p>
            <a:pPr algn="just"/>
            <a:r>
              <a:rPr lang="fr-FR" altLang="fr-FR">
                <a:ea typeface="ＭＳ Ｐゴシック" panose="020B0600070205080204" pitchFamily="34" charset="-128"/>
              </a:rPr>
              <a:t>Arrêté de tarification 2022-2023, maintien des tarifs 2021;</a:t>
            </a:r>
          </a:p>
          <a:p>
            <a:endParaRPr lang="fr-FR" altLang="fr-FR">
              <a:ea typeface="ＭＳ Ｐゴシック" panose="020B0600070205080204" pitchFamily="34" charset="-128"/>
            </a:endParaRPr>
          </a:p>
        </p:txBody>
      </p:sp>
      <p:sp>
        <p:nvSpPr>
          <p:cNvPr id="4" name="Espace réservé du pied de page 3">
            <a:extLst>
              <a:ext uri="{FF2B5EF4-FFF2-40B4-BE49-F238E27FC236}">
                <a16:creationId xmlns:a16="http://schemas.microsoft.com/office/drawing/2014/main" id="{B52BE739-4BE4-4655-9196-AA1D1F7BCAE0}"/>
              </a:ext>
            </a:extLst>
          </p:cNvPr>
          <p:cNvSpPr>
            <a:spLocks noGrp="1"/>
          </p:cNvSpPr>
          <p:nvPr>
            <p:ph type="ftr" sz="quarter" idx="10"/>
          </p:nvPr>
        </p:nvSpPr>
        <p:spPr/>
        <p:txBody>
          <a:bodyPr/>
          <a:lstStyle/>
          <a:p>
            <a:pPr>
              <a:defRPr/>
            </a:pPr>
            <a:endParaRPr lang="fr-FR"/>
          </a:p>
        </p:txBody>
      </p:sp>
      <p:sp>
        <p:nvSpPr>
          <p:cNvPr id="28676" name="Espace réservé du numéro de diapositive 4">
            <a:extLst>
              <a:ext uri="{FF2B5EF4-FFF2-40B4-BE49-F238E27FC236}">
                <a16:creationId xmlns:a16="http://schemas.microsoft.com/office/drawing/2014/main" id="{31BBB3E2-7C29-41F5-9D35-A7D2251D539D}"/>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75"/>
              </a:spcBef>
              <a:buClr>
                <a:schemeClr val="accent1"/>
              </a:buClr>
              <a:buFont typeface="Wingdings" panose="05000000000000000000" pitchFamily="2" charset="2"/>
              <a:buChar char="§"/>
              <a:defRPr sz="2000">
                <a:solidFill>
                  <a:srgbClr val="081556"/>
                </a:solidFill>
                <a:latin typeface="Arial" panose="020B0604020202020204" pitchFamily="34" charset="0"/>
                <a:ea typeface="ＭＳ Ｐゴシック" panose="020B0600070205080204" pitchFamily="34" charset="-128"/>
              </a:defRPr>
            </a:lvl1pPr>
            <a:lvl2pPr marL="742950" indent="-285750">
              <a:spcBef>
                <a:spcPts val="475"/>
              </a:spcBef>
              <a:buClr>
                <a:schemeClr val="accent2"/>
              </a:buClr>
              <a:buSzPct val="110000"/>
              <a:buFont typeface="Arial" panose="020B0604020202020204" pitchFamily="34" charset="0"/>
              <a:buChar char="•"/>
              <a:defRPr>
                <a:solidFill>
                  <a:srgbClr val="081556"/>
                </a:solidFill>
                <a:latin typeface="Arial" panose="020B0604020202020204" pitchFamily="34" charset="0"/>
                <a:ea typeface="ＭＳ Ｐゴシック" panose="020B0600070205080204" pitchFamily="34" charset="-128"/>
              </a:defRPr>
            </a:lvl2pPr>
            <a:lvl3pPr marL="1143000" indent="-228600">
              <a:spcBef>
                <a:spcPts val="475"/>
              </a:spcBef>
              <a:buClr>
                <a:schemeClr val="accent1"/>
              </a:buClr>
              <a:buFont typeface="Lucida Grande"/>
              <a:buChar char="-"/>
              <a:defRPr sz="1600">
                <a:solidFill>
                  <a:srgbClr val="081556"/>
                </a:solidFill>
                <a:latin typeface="Arial" panose="020B0604020202020204" pitchFamily="34" charset="0"/>
                <a:ea typeface="ＭＳ Ｐゴシック" panose="020B0600070205080204" pitchFamily="34" charset="-128"/>
              </a:defRPr>
            </a:lvl3pPr>
            <a:lvl4pPr marL="1600200" indent="-228600">
              <a:spcBef>
                <a:spcPts val="475"/>
              </a:spcBef>
              <a:buClr>
                <a:schemeClr val="accent2"/>
              </a:buClr>
              <a:buFont typeface="Courier New" panose="02070309020205020404" pitchFamily="49" charset="0"/>
              <a:buChar char="o"/>
              <a:defRPr sz="1400">
                <a:solidFill>
                  <a:srgbClr val="081556"/>
                </a:solidFill>
                <a:latin typeface="Arial" panose="020B0604020202020204" pitchFamily="34" charset="0"/>
                <a:ea typeface="ＭＳ Ｐゴシック" panose="020B0600070205080204" pitchFamily="34" charset="-128"/>
              </a:defRPr>
            </a:lvl4pPr>
            <a:lvl5pPr marL="2057400" indent="-228600">
              <a:spcBef>
                <a:spcPts val="475"/>
              </a:spcBef>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9pPr>
          </a:lstStyle>
          <a:p>
            <a:pPr>
              <a:spcBef>
                <a:spcPct val="0"/>
              </a:spcBef>
              <a:buClrTx/>
              <a:buFontTx/>
              <a:buNone/>
            </a:pPr>
            <a:fld id="{5388CD5F-49D7-4376-AC67-FB09669255ED}" type="slidenum">
              <a:rPr lang="fr-FR" altLang="fr-FR" sz="1000" smtClean="0"/>
              <a:pPr>
                <a:spcBef>
                  <a:spcPct val="0"/>
                </a:spcBef>
                <a:buClrTx/>
                <a:buFontTx/>
                <a:buNone/>
              </a:pPr>
              <a:t>24</a:t>
            </a:fld>
            <a:endParaRPr lang="fr-FR" altLang="fr-FR" sz="1000"/>
          </a:p>
        </p:txBody>
      </p:sp>
      <p:sp>
        <p:nvSpPr>
          <p:cNvPr id="28677" name="Titre 1">
            <a:extLst>
              <a:ext uri="{FF2B5EF4-FFF2-40B4-BE49-F238E27FC236}">
                <a16:creationId xmlns:a16="http://schemas.microsoft.com/office/drawing/2014/main" id="{B20DBF3B-9EED-4E22-B734-3B7880D8265A}"/>
              </a:ext>
            </a:extLst>
          </p:cNvPr>
          <p:cNvSpPr>
            <a:spLocks noGrp="1"/>
          </p:cNvSpPr>
          <p:nvPr>
            <p:ph type="title"/>
          </p:nvPr>
        </p:nvSpPr>
        <p:spPr>
          <a:xfrm>
            <a:off x="684213" y="185738"/>
            <a:ext cx="7775575" cy="792162"/>
          </a:xfrm>
        </p:spPr>
        <p:txBody>
          <a:bodyPr/>
          <a:lstStyle/>
          <a:p>
            <a:pPr algn="ctr"/>
            <a:r>
              <a:rPr lang="fr-FR" altLang="fr-FR">
                <a:latin typeface="Arial Black" panose="020B0A04020102020204" pitchFamily="34" charset="0"/>
                <a:ea typeface="ＭＳ Ｐゴシック" panose="020B0600070205080204" pitchFamily="34" charset="-128"/>
                <a:cs typeface="Arial Black" panose="020B0A04020102020204" pitchFamily="34" charset="0"/>
              </a:rPr>
              <a:t>Campagne Equitables 2022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a:extLst>
              <a:ext uri="{FF2B5EF4-FFF2-40B4-BE49-F238E27FC236}">
                <a16:creationId xmlns:a16="http://schemas.microsoft.com/office/drawing/2014/main" id="{46DF1940-F155-4B1A-94AB-3A5FB9634036}"/>
              </a:ext>
            </a:extLst>
          </p:cNvPr>
          <p:cNvSpPr>
            <a:spLocks noGrp="1"/>
          </p:cNvSpPr>
          <p:nvPr>
            <p:ph type="title"/>
          </p:nvPr>
        </p:nvSpPr>
        <p:spPr>
          <a:xfrm>
            <a:off x="269875" y="120650"/>
            <a:ext cx="8404225" cy="736600"/>
          </a:xfrm>
        </p:spPr>
        <p:txBody>
          <a:bodyPr/>
          <a:lstStyle/>
          <a:p>
            <a:pPr algn="just" eaLnBrk="1" hangingPunct="1"/>
            <a:r>
              <a:rPr lang="fr-FR" altLang="fr-FR" sz="1400">
                <a:solidFill>
                  <a:srgbClr val="FF0000"/>
                </a:solidFill>
                <a:latin typeface="Arial Black" panose="020B0A04020102020204" pitchFamily="34" charset="0"/>
                <a:ea typeface="ＭＳ Ｐゴシック" panose="020B0600070205080204" pitchFamily="34" charset="-128"/>
                <a:cs typeface="Arial Black" panose="020B0A04020102020204" pitchFamily="34" charset="0"/>
              </a:rPr>
              <a:t>Calculette Equitables </a:t>
            </a:r>
            <a:r>
              <a:rPr lang="fr-FR" altLang="fr-FR" sz="1400">
                <a:latin typeface="Arial Black" panose="020B0A04020102020204" pitchFamily="34" charset="0"/>
                <a:ea typeface="ＭＳ Ｐゴシック" panose="020B0600070205080204" pitchFamily="34" charset="-128"/>
                <a:cs typeface="Arial Black" panose="020B0A04020102020204" pitchFamily="34" charset="0"/>
              </a:rPr>
              <a:t>– Process existant depuis la rentrée 2022-2023 (suppression du courrier CAF et création d’un parcours usagers allocataires CAF pour les familles du public)  </a:t>
            </a:r>
          </a:p>
        </p:txBody>
      </p:sp>
      <p:sp>
        <p:nvSpPr>
          <p:cNvPr id="4" name="Espace réservé du pied de page 3">
            <a:extLst>
              <a:ext uri="{FF2B5EF4-FFF2-40B4-BE49-F238E27FC236}">
                <a16:creationId xmlns:a16="http://schemas.microsoft.com/office/drawing/2014/main" id="{863842A0-21A2-4CBA-AF7F-0EBEB7C9A3F1}"/>
              </a:ext>
            </a:extLst>
          </p:cNvPr>
          <p:cNvSpPr>
            <a:spLocks noGrp="1"/>
          </p:cNvSpPr>
          <p:nvPr>
            <p:ph type="ftr" sz="quarter" idx="10"/>
          </p:nvPr>
        </p:nvSpPr>
        <p:spPr/>
        <p:txBody>
          <a:bodyPr/>
          <a:lstStyle/>
          <a:p>
            <a:pPr>
              <a:defRPr/>
            </a:pPr>
            <a:endParaRPr lang="fr-FR"/>
          </a:p>
        </p:txBody>
      </p:sp>
      <p:sp>
        <p:nvSpPr>
          <p:cNvPr id="29700" name="Espace réservé du numéro de diapositive 4">
            <a:extLst>
              <a:ext uri="{FF2B5EF4-FFF2-40B4-BE49-F238E27FC236}">
                <a16:creationId xmlns:a16="http://schemas.microsoft.com/office/drawing/2014/main" id="{393E89FD-5294-4D37-B6F9-18062302E8F5}"/>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75"/>
              </a:spcBef>
              <a:buClr>
                <a:schemeClr val="accent1"/>
              </a:buClr>
              <a:buFont typeface="Wingdings" panose="05000000000000000000" pitchFamily="2" charset="2"/>
              <a:buChar char="§"/>
              <a:defRPr sz="2000">
                <a:solidFill>
                  <a:srgbClr val="081556"/>
                </a:solidFill>
                <a:latin typeface="Arial" panose="020B0604020202020204" pitchFamily="34" charset="0"/>
                <a:ea typeface="ＭＳ Ｐゴシック" panose="020B0600070205080204" pitchFamily="34" charset="-128"/>
              </a:defRPr>
            </a:lvl1pPr>
            <a:lvl2pPr marL="742950" indent="-285750">
              <a:spcBef>
                <a:spcPts val="475"/>
              </a:spcBef>
              <a:buClr>
                <a:schemeClr val="accent2"/>
              </a:buClr>
              <a:buSzPct val="110000"/>
              <a:buFont typeface="Arial" panose="020B0604020202020204" pitchFamily="34" charset="0"/>
              <a:buChar char="•"/>
              <a:defRPr>
                <a:solidFill>
                  <a:srgbClr val="081556"/>
                </a:solidFill>
                <a:latin typeface="Arial" panose="020B0604020202020204" pitchFamily="34" charset="0"/>
                <a:ea typeface="ＭＳ Ｐゴシック" panose="020B0600070205080204" pitchFamily="34" charset="-128"/>
              </a:defRPr>
            </a:lvl2pPr>
            <a:lvl3pPr marL="1143000" indent="-228600">
              <a:spcBef>
                <a:spcPts val="475"/>
              </a:spcBef>
              <a:buClr>
                <a:schemeClr val="accent1"/>
              </a:buClr>
              <a:buFont typeface="Lucida Grande"/>
              <a:buChar char="-"/>
              <a:defRPr sz="1600">
                <a:solidFill>
                  <a:srgbClr val="081556"/>
                </a:solidFill>
                <a:latin typeface="Arial" panose="020B0604020202020204" pitchFamily="34" charset="0"/>
                <a:ea typeface="ＭＳ Ｐゴシック" panose="020B0600070205080204" pitchFamily="34" charset="-128"/>
              </a:defRPr>
            </a:lvl3pPr>
            <a:lvl4pPr marL="1600200" indent="-228600">
              <a:spcBef>
                <a:spcPts val="475"/>
              </a:spcBef>
              <a:buClr>
                <a:schemeClr val="accent2"/>
              </a:buClr>
              <a:buFont typeface="Courier New" panose="02070309020205020404" pitchFamily="49" charset="0"/>
              <a:buChar char="o"/>
              <a:defRPr sz="1400">
                <a:solidFill>
                  <a:srgbClr val="081556"/>
                </a:solidFill>
                <a:latin typeface="Arial" panose="020B0604020202020204" pitchFamily="34" charset="0"/>
                <a:ea typeface="ＭＳ Ｐゴシック" panose="020B0600070205080204" pitchFamily="34" charset="-128"/>
              </a:defRPr>
            </a:lvl4pPr>
            <a:lvl5pPr marL="2057400" indent="-228600">
              <a:spcBef>
                <a:spcPts val="475"/>
              </a:spcBef>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9pPr>
          </a:lstStyle>
          <a:p>
            <a:pPr>
              <a:spcBef>
                <a:spcPct val="0"/>
              </a:spcBef>
              <a:buClrTx/>
              <a:buFontTx/>
              <a:buNone/>
            </a:pPr>
            <a:fld id="{979EAB0C-BB4A-40CB-8FC2-1672543281CB}" type="slidenum">
              <a:rPr lang="fr-FR" altLang="fr-FR" sz="1000" smtClean="0"/>
              <a:pPr>
                <a:spcBef>
                  <a:spcPct val="0"/>
                </a:spcBef>
                <a:buClrTx/>
                <a:buFontTx/>
                <a:buNone/>
              </a:pPr>
              <a:t>25</a:t>
            </a:fld>
            <a:endParaRPr lang="fr-FR" altLang="fr-FR" sz="1000"/>
          </a:p>
        </p:txBody>
      </p:sp>
      <p:sp>
        <p:nvSpPr>
          <p:cNvPr id="97" name="ZoneTexte 18">
            <a:extLst>
              <a:ext uri="{FF2B5EF4-FFF2-40B4-BE49-F238E27FC236}">
                <a16:creationId xmlns:a16="http://schemas.microsoft.com/office/drawing/2014/main" id="{ACEDD03F-447F-4708-9464-B420A079829E}"/>
              </a:ext>
            </a:extLst>
          </p:cNvPr>
          <p:cNvSpPr txBox="1"/>
          <p:nvPr/>
        </p:nvSpPr>
        <p:spPr bwMode="auto">
          <a:xfrm>
            <a:off x="2486025" y="635000"/>
            <a:ext cx="849313" cy="20796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spcAft>
                <a:spcPts val="600"/>
              </a:spcAft>
              <a:defRPr/>
            </a:pPr>
            <a:r>
              <a:rPr lang="fr-FR" sz="900" b="1">
                <a:solidFill>
                  <a:schemeClr val="tx1"/>
                </a:solidFill>
              </a:rPr>
              <a:t>Api.gouv.fr</a:t>
            </a:r>
          </a:p>
        </p:txBody>
      </p:sp>
      <p:sp>
        <p:nvSpPr>
          <p:cNvPr id="21" name="ZoneTexte 19">
            <a:extLst>
              <a:ext uri="{FF2B5EF4-FFF2-40B4-BE49-F238E27FC236}">
                <a16:creationId xmlns:a16="http://schemas.microsoft.com/office/drawing/2014/main" id="{D5FBFA02-5F4D-4987-8DFD-142ABA943791}"/>
              </a:ext>
            </a:extLst>
          </p:cNvPr>
          <p:cNvSpPr txBox="1"/>
          <p:nvPr/>
        </p:nvSpPr>
        <p:spPr bwMode="auto">
          <a:xfrm>
            <a:off x="9525" y="1831975"/>
            <a:ext cx="1122363" cy="18891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spcAft>
                <a:spcPts val="600"/>
              </a:spcAft>
              <a:defRPr/>
            </a:pPr>
            <a:r>
              <a:rPr lang="fr-FR" sz="900" b="1">
                <a:solidFill>
                  <a:srgbClr val="002060"/>
                </a:solidFill>
              </a:rPr>
              <a:t>Lycées publics</a:t>
            </a:r>
          </a:p>
        </p:txBody>
      </p:sp>
      <p:sp>
        <p:nvSpPr>
          <p:cNvPr id="20" name="ZoneTexte 18">
            <a:extLst>
              <a:ext uri="{FF2B5EF4-FFF2-40B4-BE49-F238E27FC236}">
                <a16:creationId xmlns:a16="http://schemas.microsoft.com/office/drawing/2014/main" id="{2FC665EB-283F-4E6B-BA30-8B140C711821}"/>
              </a:ext>
            </a:extLst>
          </p:cNvPr>
          <p:cNvSpPr txBox="1"/>
          <p:nvPr/>
        </p:nvSpPr>
        <p:spPr bwMode="auto">
          <a:xfrm>
            <a:off x="9525" y="841375"/>
            <a:ext cx="1422400" cy="20796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spcAft>
                <a:spcPts val="600"/>
              </a:spcAft>
              <a:defRPr/>
            </a:pPr>
            <a:r>
              <a:rPr lang="fr-FR" sz="900" b="1">
                <a:solidFill>
                  <a:srgbClr val="FF0000"/>
                </a:solidFill>
              </a:rPr>
              <a:t>Site iledefrance.fr</a:t>
            </a:r>
          </a:p>
        </p:txBody>
      </p:sp>
      <p:grpSp>
        <p:nvGrpSpPr>
          <p:cNvPr id="29704" name="Groupe 102">
            <a:extLst>
              <a:ext uri="{FF2B5EF4-FFF2-40B4-BE49-F238E27FC236}">
                <a16:creationId xmlns:a16="http://schemas.microsoft.com/office/drawing/2014/main" id="{8FE45EAC-9268-4788-8DD7-16BC907C96EC}"/>
              </a:ext>
            </a:extLst>
          </p:cNvPr>
          <p:cNvGrpSpPr>
            <a:grpSpLocks/>
          </p:cNvGrpSpPr>
          <p:nvPr/>
        </p:nvGrpSpPr>
        <p:grpSpPr bwMode="auto">
          <a:xfrm>
            <a:off x="250825" y="814388"/>
            <a:ext cx="8250238" cy="3911600"/>
            <a:chOff x="216710" y="821752"/>
            <a:chExt cx="8249732" cy="3910574"/>
          </a:xfrm>
        </p:grpSpPr>
        <p:sp>
          <p:nvSpPr>
            <p:cNvPr id="8" name="Rectangle 7">
              <a:extLst>
                <a:ext uri="{FF2B5EF4-FFF2-40B4-BE49-F238E27FC236}">
                  <a16:creationId xmlns:a16="http://schemas.microsoft.com/office/drawing/2014/main" id="{8BCA3DF6-6CE7-4C85-B543-915C829904CF}"/>
                </a:ext>
              </a:extLst>
            </p:cNvPr>
            <p:cNvSpPr/>
            <p:nvPr/>
          </p:nvSpPr>
          <p:spPr bwMode="auto">
            <a:xfrm>
              <a:off x="216710" y="1988258"/>
              <a:ext cx="8249732" cy="1474401"/>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fr-FR"/>
            </a:p>
          </p:txBody>
        </p:sp>
        <p:sp>
          <p:nvSpPr>
            <p:cNvPr id="11" name="ZoneTexte 3">
              <a:extLst>
                <a:ext uri="{FF2B5EF4-FFF2-40B4-BE49-F238E27FC236}">
                  <a16:creationId xmlns:a16="http://schemas.microsoft.com/office/drawing/2014/main" id="{9D3D1358-185C-4B0B-93B9-B28785B98C31}"/>
                </a:ext>
              </a:extLst>
            </p:cNvPr>
            <p:cNvSpPr txBox="1"/>
            <p:nvPr/>
          </p:nvSpPr>
          <p:spPr bwMode="auto">
            <a:xfrm>
              <a:off x="569113" y="2519931"/>
              <a:ext cx="1193727" cy="750690"/>
            </a:xfrm>
            <a:prstGeom prst="rect">
              <a:avLst/>
            </a:prstGeom>
          </p:spPr>
          <p:style>
            <a:lnRef idx="2">
              <a:schemeClr val="accent2"/>
            </a:lnRef>
            <a:fillRef idx="1">
              <a:schemeClr val="lt1"/>
            </a:fillRef>
            <a:effectRef idx="0">
              <a:schemeClr val="accent2"/>
            </a:effectRef>
            <a:fontRef idx="minor">
              <a:schemeClr val="dk1"/>
            </a:fontRef>
          </p:style>
          <p:txBody>
            <a:bodyPr>
              <a:normAutofit fontScale="92500"/>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spcAft>
                  <a:spcPts val="600"/>
                </a:spcAft>
                <a:defRPr/>
              </a:pPr>
              <a:r>
                <a:rPr lang="fr-FR" sz="1100"/>
                <a:t>Base nominative des élèves scolarisés dans le lycée</a:t>
              </a:r>
            </a:p>
          </p:txBody>
        </p:sp>
        <p:sp>
          <p:nvSpPr>
            <p:cNvPr id="12" name="Flèche : droite 11">
              <a:extLst>
                <a:ext uri="{FF2B5EF4-FFF2-40B4-BE49-F238E27FC236}">
                  <a16:creationId xmlns:a16="http://schemas.microsoft.com/office/drawing/2014/main" id="{E72087DF-6F23-449F-8B36-5E0DDE939B60}"/>
                </a:ext>
              </a:extLst>
            </p:cNvPr>
            <p:cNvSpPr/>
            <p:nvPr/>
          </p:nvSpPr>
          <p:spPr bwMode="auto">
            <a:xfrm>
              <a:off x="1823161" y="2816716"/>
              <a:ext cx="1942981" cy="9363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fr-FR"/>
            </a:p>
          </p:txBody>
        </p:sp>
        <p:sp>
          <p:nvSpPr>
            <p:cNvPr id="13" name="ZoneTexte 5">
              <a:extLst>
                <a:ext uri="{FF2B5EF4-FFF2-40B4-BE49-F238E27FC236}">
                  <a16:creationId xmlns:a16="http://schemas.microsoft.com/office/drawing/2014/main" id="{C62A077C-480D-4D96-B771-812B80122094}"/>
                </a:ext>
              </a:extLst>
            </p:cNvPr>
            <p:cNvSpPr txBox="1"/>
            <p:nvPr/>
          </p:nvSpPr>
          <p:spPr bwMode="auto">
            <a:xfrm>
              <a:off x="3815352" y="2524692"/>
              <a:ext cx="1627087" cy="747517"/>
            </a:xfrm>
            <a:prstGeom prst="rect">
              <a:avLst/>
            </a:prstGeom>
          </p:spPr>
          <p:style>
            <a:lnRef idx="2">
              <a:schemeClr val="accent2"/>
            </a:lnRef>
            <a:fillRef idx="1">
              <a:schemeClr val="lt1"/>
            </a:fillRef>
            <a:effectRef idx="0">
              <a:schemeClr val="accent2"/>
            </a:effectRef>
            <a:fontRef idx="minor">
              <a:schemeClr val="dk1"/>
            </a:fontRef>
          </p:style>
          <p:txBody>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spcAft>
                  <a:spcPts val="600"/>
                </a:spcAft>
                <a:defRPr/>
              </a:pPr>
              <a:r>
                <a:rPr lang="fr-FR" sz="1100"/>
                <a:t>Saisie des données dans </a:t>
              </a:r>
              <a:r>
                <a:rPr lang="fr-FR" sz="1100" err="1"/>
                <a:t>BdD</a:t>
              </a:r>
              <a:r>
                <a:rPr lang="fr-FR" sz="1100"/>
                <a:t> des DP avec tarification applicable</a:t>
              </a:r>
            </a:p>
          </p:txBody>
        </p:sp>
        <p:sp>
          <p:nvSpPr>
            <p:cNvPr id="15" name="ZoneTexte 7">
              <a:extLst>
                <a:ext uri="{FF2B5EF4-FFF2-40B4-BE49-F238E27FC236}">
                  <a16:creationId xmlns:a16="http://schemas.microsoft.com/office/drawing/2014/main" id="{F65D59D1-A000-4E7C-9B20-2BE7D2D01E6C}"/>
                </a:ext>
              </a:extLst>
            </p:cNvPr>
            <p:cNvSpPr txBox="1"/>
            <p:nvPr/>
          </p:nvSpPr>
          <p:spPr bwMode="auto">
            <a:xfrm>
              <a:off x="6837767" y="2221560"/>
              <a:ext cx="1449298" cy="423751"/>
            </a:xfrm>
            <a:prstGeom prst="rect">
              <a:avLst/>
            </a:prstGeom>
            <a:ln>
              <a:solidFill>
                <a:srgbClr val="7030A0"/>
              </a:solidFill>
            </a:ln>
          </p:spPr>
          <p:style>
            <a:lnRef idx="2">
              <a:schemeClr val="accent2"/>
            </a:lnRef>
            <a:fillRef idx="1">
              <a:schemeClr val="lt1"/>
            </a:fillRef>
            <a:effectRef idx="0">
              <a:schemeClr val="accent2"/>
            </a:effectRef>
            <a:fontRef idx="minor">
              <a:schemeClr val="dk1"/>
            </a:fontRef>
          </p:style>
          <p:txBody>
            <a:bodyPr>
              <a:normAutofit lnSpcReduction="10000"/>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spcAft>
                  <a:spcPts val="600"/>
                </a:spcAft>
                <a:defRPr/>
              </a:pPr>
              <a:r>
                <a:rPr lang="fr-FR" sz="900"/>
                <a:t>Pointage par badge (Self) et/ou réservations de repas</a:t>
              </a:r>
            </a:p>
          </p:txBody>
        </p:sp>
        <p:sp>
          <p:nvSpPr>
            <p:cNvPr id="18" name="ZoneTexte 13">
              <a:extLst>
                <a:ext uri="{FF2B5EF4-FFF2-40B4-BE49-F238E27FC236}">
                  <a16:creationId xmlns:a16="http://schemas.microsoft.com/office/drawing/2014/main" id="{113A37C2-6F91-4B10-94EA-01A56734D35E}"/>
                </a:ext>
              </a:extLst>
            </p:cNvPr>
            <p:cNvSpPr txBox="1"/>
            <p:nvPr/>
          </p:nvSpPr>
          <p:spPr bwMode="auto">
            <a:xfrm>
              <a:off x="3818527" y="1823201"/>
              <a:ext cx="1619151" cy="493584"/>
            </a:xfrm>
            <a:prstGeom prst="rect">
              <a:avLst/>
            </a:prstGeom>
          </p:spPr>
          <p:style>
            <a:lnRef idx="2">
              <a:schemeClr val="accent2"/>
            </a:lnRef>
            <a:fillRef idx="1">
              <a:schemeClr val="lt1"/>
            </a:fillRef>
            <a:effectRef idx="0">
              <a:schemeClr val="accent2"/>
            </a:effectRef>
            <a:fontRef idx="minor">
              <a:schemeClr val="dk1"/>
            </a:fontRef>
          </p:style>
          <p:txBody>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spcAft>
                  <a:spcPts val="600"/>
                </a:spcAft>
                <a:defRPr/>
              </a:pPr>
              <a:r>
                <a:rPr lang="fr-FR" sz="1100"/>
                <a:t>Constitution d’un dossier papier inscription DP</a:t>
              </a:r>
            </a:p>
          </p:txBody>
        </p:sp>
        <p:sp>
          <p:nvSpPr>
            <p:cNvPr id="19" name="Flèche : droite 18">
              <a:extLst>
                <a:ext uri="{FF2B5EF4-FFF2-40B4-BE49-F238E27FC236}">
                  <a16:creationId xmlns:a16="http://schemas.microsoft.com/office/drawing/2014/main" id="{7FBF4BA8-1ED5-43BD-9713-2774D2A3C600}"/>
                </a:ext>
              </a:extLst>
            </p:cNvPr>
            <p:cNvSpPr/>
            <p:nvPr/>
          </p:nvSpPr>
          <p:spPr bwMode="auto">
            <a:xfrm rot="5400000">
              <a:off x="4815433" y="2385022"/>
              <a:ext cx="182515" cy="7460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fr-FR"/>
            </a:p>
          </p:txBody>
        </p:sp>
        <p:sp>
          <p:nvSpPr>
            <p:cNvPr id="29712" name="ZoneTexte 24">
              <a:extLst>
                <a:ext uri="{FF2B5EF4-FFF2-40B4-BE49-F238E27FC236}">
                  <a16:creationId xmlns:a16="http://schemas.microsoft.com/office/drawing/2014/main" id="{367E1866-E548-4848-ABE7-319CD9593713}"/>
                </a:ext>
              </a:extLst>
            </p:cNvPr>
            <p:cNvSpPr txBox="1">
              <a:spLocks noChangeArrowheads="1"/>
            </p:cNvSpPr>
            <p:nvPr/>
          </p:nvSpPr>
          <p:spPr bwMode="auto">
            <a:xfrm>
              <a:off x="1888726" y="2644790"/>
              <a:ext cx="1890043" cy="280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75"/>
                </a:spcBef>
                <a:buClr>
                  <a:schemeClr val="accent1"/>
                </a:buClr>
                <a:buFont typeface="Wingdings" panose="05000000000000000000" pitchFamily="2" charset="2"/>
                <a:buChar char="§"/>
                <a:defRPr sz="2000">
                  <a:solidFill>
                    <a:srgbClr val="081556"/>
                  </a:solidFill>
                  <a:latin typeface="Arial" panose="020B0604020202020204" pitchFamily="34" charset="0"/>
                  <a:ea typeface="ＭＳ Ｐゴシック" panose="020B0600070205080204" pitchFamily="34" charset="-128"/>
                </a:defRPr>
              </a:lvl1pPr>
              <a:lvl2pPr marL="742950" indent="-285750">
                <a:spcBef>
                  <a:spcPts val="475"/>
                </a:spcBef>
                <a:buClr>
                  <a:schemeClr val="accent2"/>
                </a:buClr>
                <a:buSzPct val="110000"/>
                <a:buFont typeface="Arial" panose="020B0604020202020204" pitchFamily="34" charset="0"/>
                <a:buChar char="•"/>
                <a:defRPr>
                  <a:solidFill>
                    <a:srgbClr val="081556"/>
                  </a:solidFill>
                  <a:latin typeface="Arial" panose="020B0604020202020204" pitchFamily="34" charset="0"/>
                  <a:ea typeface="ＭＳ Ｐゴシック" panose="020B0600070205080204" pitchFamily="34" charset="-128"/>
                </a:defRPr>
              </a:lvl2pPr>
              <a:lvl3pPr marL="1143000" indent="-228600">
                <a:spcBef>
                  <a:spcPts val="475"/>
                </a:spcBef>
                <a:buClr>
                  <a:schemeClr val="accent1"/>
                </a:buClr>
                <a:buFont typeface="Lucida Grande"/>
                <a:buChar char="-"/>
                <a:defRPr sz="1600">
                  <a:solidFill>
                    <a:srgbClr val="081556"/>
                  </a:solidFill>
                  <a:latin typeface="Arial" panose="020B0604020202020204" pitchFamily="34" charset="0"/>
                  <a:ea typeface="ＭＳ Ｐゴシック" panose="020B0600070205080204" pitchFamily="34" charset="-128"/>
                </a:defRPr>
              </a:lvl3pPr>
              <a:lvl4pPr marL="1600200" indent="-228600">
                <a:spcBef>
                  <a:spcPts val="475"/>
                </a:spcBef>
                <a:buClr>
                  <a:schemeClr val="accent2"/>
                </a:buClr>
                <a:buFont typeface="Courier New" panose="02070309020205020404" pitchFamily="49" charset="0"/>
                <a:buChar char="o"/>
                <a:defRPr sz="1400">
                  <a:solidFill>
                    <a:srgbClr val="081556"/>
                  </a:solidFill>
                  <a:latin typeface="Arial" panose="020B0604020202020204" pitchFamily="34" charset="0"/>
                  <a:ea typeface="ＭＳ Ｐゴシック" panose="020B0600070205080204" pitchFamily="34" charset="-128"/>
                </a:defRPr>
              </a:lvl4pPr>
              <a:lvl5pPr marL="2057400" indent="-228600">
                <a:spcBef>
                  <a:spcPts val="475"/>
                </a:spcBef>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5pPr>
              <a:lvl6pPr marL="2514600" indent="-2286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6pPr>
              <a:lvl7pPr marL="2971800" indent="-2286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7pPr>
              <a:lvl8pPr marL="3429000" indent="-2286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8pPr>
              <a:lvl9pPr marL="3886200" indent="-2286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9pPr>
            </a:lstStyle>
            <a:p>
              <a:pPr defTabSz="914400" eaLnBrk="1" hangingPunct="1">
                <a:lnSpc>
                  <a:spcPct val="90000"/>
                </a:lnSpc>
                <a:spcBef>
                  <a:spcPct val="0"/>
                </a:spcBef>
                <a:spcAft>
                  <a:spcPts val="600"/>
                </a:spcAft>
                <a:buClrTx/>
                <a:buFontTx/>
                <a:buNone/>
              </a:pPr>
              <a:r>
                <a:rPr lang="fr-FR" altLang="fr-FR" sz="800">
                  <a:solidFill>
                    <a:schemeClr val="tx1"/>
                  </a:solidFill>
                </a:rPr>
                <a:t>Fichiers.csv des inscrits à la DP</a:t>
              </a:r>
            </a:p>
          </p:txBody>
        </p:sp>
        <p:sp>
          <p:nvSpPr>
            <p:cNvPr id="9" name="Rectangle 8">
              <a:extLst>
                <a:ext uri="{FF2B5EF4-FFF2-40B4-BE49-F238E27FC236}">
                  <a16:creationId xmlns:a16="http://schemas.microsoft.com/office/drawing/2014/main" id="{7600C921-D5E9-4450-A163-D0030469B47C}"/>
                </a:ext>
              </a:extLst>
            </p:cNvPr>
            <p:cNvSpPr/>
            <p:nvPr/>
          </p:nvSpPr>
          <p:spPr bwMode="auto">
            <a:xfrm>
              <a:off x="216710" y="1043944"/>
              <a:ext cx="1666773" cy="64911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fr-FR"/>
            </a:p>
          </p:txBody>
        </p:sp>
        <p:sp>
          <p:nvSpPr>
            <p:cNvPr id="16" name="ZoneTexte 8">
              <a:extLst>
                <a:ext uri="{FF2B5EF4-FFF2-40B4-BE49-F238E27FC236}">
                  <a16:creationId xmlns:a16="http://schemas.microsoft.com/office/drawing/2014/main" id="{40C82352-3068-48F1-8A8A-C83D2F64147A}"/>
                </a:ext>
              </a:extLst>
            </p:cNvPr>
            <p:cNvSpPr txBox="1"/>
            <p:nvPr/>
          </p:nvSpPr>
          <p:spPr bwMode="auto">
            <a:xfrm>
              <a:off x="384975" y="1177259"/>
              <a:ext cx="974665" cy="422164"/>
            </a:xfrm>
            <a:prstGeom prst="rect">
              <a:avLst/>
            </a:prstGeom>
          </p:spPr>
          <p:style>
            <a:lnRef idx="2">
              <a:schemeClr val="accent2"/>
            </a:lnRef>
            <a:fillRef idx="1">
              <a:schemeClr val="lt1"/>
            </a:fillRef>
            <a:effectRef idx="0">
              <a:schemeClr val="accent2"/>
            </a:effectRef>
            <a:fontRef idx="minor">
              <a:schemeClr val="dk1"/>
            </a:fontRef>
          </p:style>
          <p:txBody>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spcAft>
                  <a:spcPts val="600"/>
                </a:spcAft>
                <a:defRPr/>
              </a:pPr>
              <a:r>
                <a:rPr lang="fr-FR" sz="1100"/>
                <a:t>Calculette</a:t>
              </a:r>
            </a:p>
            <a:p>
              <a:pPr algn="ctr">
                <a:lnSpc>
                  <a:spcPct val="90000"/>
                </a:lnSpc>
                <a:spcAft>
                  <a:spcPts val="600"/>
                </a:spcAft>
                <a:defRPr/>
              </a:pPr>
              <a:r>
                <a:rPr lang="fr-FR" sz="800" i="1"/>
                <a:t>I-Frame Sully</a:t>
              </a:r>
            </a:p>
            <a:p>
              <a:pPr algn="ctr">
                <a:lnSpc>
                  <a:spcPct val="90000"/>
                </a:lnSpc>
                <a:spcAft>
                  <a:spcPts val="600"/>
                </a:spcAft>
                <a:defRPr/>
              </a:pPr>
              <a:endParaRPr lang="fr-FR" sz="1400"/>
            </a:p>
          </p:txBody>
        </p:sp>
        <p:sp>
          <p:nvSpPr>
            <p:cNvPr id="29715" name="ZoneTexte 26">
              <a:extLst>
                <a:ext uri="{FF2B5EF4-FFF2-40B4-BE49-F238E27FC236}">
                  <a16:creationId xmlns:a16="http://schemas.microsoft.com/office/drawing/2014/main" id="{595BB30E-6C5A-44AE-8849-DD5BDE2EA566}"/>
                </a:ext>
              </a:extLst>
            </p:cNvPr>
            <p:cNvSpPr txBox="1">
              <a:spLocks noChangeArrowheads="1"/>
            </p:cNvSpPr>
            <p:nvPr/>
          </p:nvSpPr>
          <p:spPr bwMode="auto">
            <a:xfrm>
              <a:off x="2024871" y="1420995"/>
              <a:ext cx="2283529" cy="34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75"/>
                </a:spcBef>
                <a:buClr>
                  <a:schemeClr val="accent1"/>
                </a:buClr>
                <a:buFont typeface="Wingdings" panose="05000000000000000000" pitchFamily="2" charset="2"/>
                <a:buChar char="§"/>
                <a:defRPr sz="2000">
                  <a:solidFill>
                    <a:srgbClr val="081556"/>
                  </a:solidFill>
                  <a:latin typeface="Arial" panose="020B0604020202020204" pitchFamily="34" charset="0"/>
                  <a:ea typeface="ＭＳ Ｐゴシック" panose="020B0600070205080204" pitchFamily="34" charset="-128"/>
                </a:defRPr>
              </a:lvl1pPr>
              <a:lvl2pPr marL="742950" indent="-285750">
                <a:spcBef>
                  <a:spcPts val="475"/>
                </a:spcBef>
                <a:buClr>
                  <a:schemeClr val="accent2"/>
                </a:buClr>
                <a:buSzPct val="110000"/>
                <a:buFont typeface="Arial" panose="020B0604020202020204" pitchFamily="34" charset="0"/>
                <a:buChar char="•"/>
                <a:defRPr>
                  <a:solidFill>
                    <a:srgbClr val="081556"/>
                  </a:solidFill>
                  <a:latin typeface="Arial" panose="020B0604020202020204" pitchFamily="34" charset="0"/>
                  <a:ea typeface="ＭＳ Ｐゴシック" panose="020B0600070205080204" pitchFamily="34" charset="-128"/>
                </a:defRPr>
              </a:lvl2pPr>
              <a:lvl3pPr marL="1143000" indent="-228600">
                <a:spcBef>
                  <a:spcPts val="475"/>
                </a:spcBef>
                <a:buClr>
                  <a:schemeClr val="accent1"/>
                </a:buClr>
                <a:buFont typeface="Lucida Grande"/>
                <a:buChar char="-"/>
                <a:defRPr sz="1600">
                  <a:solidFill>
                    <a:srgbClr val="081556"/>
                  </a:solidFill>
                  <a:latin typeface="Arial" panose="020B0604020202020204" pitchFamily="34" charset="0"/>
                  <a:ea typeface="ＭＳ Ｐゴシック" panose="020B0600070205080204" pitchFamily="34" charset="-128"/>
                </a:defRPr>
              </a:lvl3pPr>
              <a:lvl4pPr marL="1600200" indent="-228600">
                <a:spcBef>
                  <a:spcPts val="475"/>
                </a:spcBef>
                <a:buClr>
                  <a:schemeClr val="accent2"/>
                </a:buClr>
                <a:buFont typeface="Courier New" panose="02070309020205020404" pitchFamily="49" charset="0"/>
                <a:buChar char="o"/>
                <a:defRPr sz="1400">
                  <a:solidFill>
                    <a:srgbClr val="081556"/>
                  </a:solidFill>
                  <a:latin typeface="Arial" panose="020B0604020202020204" pitchFamily="34" charset="0"/>
                  <a:ea typeface="ＭＳ Ｐゴシック" panose="020B0600070205080204" pitchFamily="34" charset="-128"/>
                </a:defRPr>
              </a:lvl4pPr>
              <a:lvl5pPr marL="2057400" indent="-228600">
                <a:spcBef>
                  <a:spcPts val="475"/>
                </a:spcBef>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5pPr>
              <a:lvl6pPr marL="2514600" indent="-2286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6pPr>
              <a:lvl7pPr marL="2971800" indent="-2286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7pPr>
              <a:lvl8pPr marL="3429000" indent="-2286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8pPr>
              <a:lvl9pPr marL="3886200" indent="-2286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9pPr>
            </a:lstStyle>
            <a:p>
              <a:pPr defTabSz="914400" eaLnBrk="1" hangingPunct="1">
                <a:lnSpc>
                  <a:spcPct val="90000"/>
                </a:lnSpc>
                <a:spcBef>
                  <a:spcPct val="0"/>
                </a:spcBef>
                <a:spcAft>
                  <a:spcPts val="600"/>
                </a:spcAft>
                <a:buClrTx/>
                <a:buFontTx/>
                <a:buNone/>
              </a:pPr>
              <a:r>
                <a:rPr lang="fr-FR" altLang="fr-FR" sz="900">
                  <a:solidFill>
                    <a:srgbClr val="FFC000"/>
                  </a:solidFill>
                </a:rPr>
                <a:t>Obtenir une attestation de restauration PDF en téléchargement ou par courriel</a:t>
              </a:r>
            </a:p>
          </p:txBody>
        </p:sp>
        <p:sp>
          <p:nvSpPr>
            <p:cNvPr id="29716" name="ZoneTexte 30">
              <a:extLst>
                <a:ext uri="{FF2B5EF4-FFF2-40B4-BE49-F238E27FC236}">
                  <a16:creationId xmlns:a16="http://schemas.microsoft.com/office/drawing/2014/main" id="{A20B6F57-2094-4CCE-BF6F-D1F95EEAD80D}"/>
                </a:ext>
              </a:extLst>
            </p:cNvPr>
            <p:cNvSpPr txBox="1">
              <a:spLocks noChangeArrowheads="1"/>
            </p:cNvSpPr>
            <p:nvPr/>
          </p:nvSpPr>
          <p:spPr bwMode="auto">
            <a:xfrm rot="-1251668">
              <a:off x="5423336" y="2417923"/>
              <a:ext cx="1373049" cy="176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75"/>
                </a:spcBef>
                <a:buClr>
                  <a:schemeClr val="accent1"/>
                </a:buClr>
                <a:buFont typeface="Wingdings" panose="05000000000000000000" pitchFamily="2" charset="2"/>
                <a:buChar char="§"/>
                <a:defRPr sz="2000">
                  <a:solidFill>
                    <a:srgbClr val="081556"/>
                  </a:solidFill>
                  <a:latin typeface="Arial" panose="020B0604020202020204" pitchFamily="34" charset="0"/>
                  <a:ea typeface="ＭＳ Ｐゴシック" panose="020B0600070205080204" pitchFamily="34" charset="-128"/>
                </a:defRPr>
              </a:lvl1pPr>
              <a:lvl2pPr marL="742950" indent="-285750">
                <a:spcBef>
                  <a:spcPts val="475"/>
                </a:spcBef>
                <a:buClr>
                  <a:schemeClr val="accent2"/>
                </a:buClr>
                <a:buSzPct val="110000"/>
                <a:buFont typeface="Arial" panose="020B0604020202020204" pitchFamily="34" charset="0"/>
                <a:buChar char="•"/>
                <a:defRPr>
                  <a:solidFill>
                    <a:srgbClr val="081556"/>
                  </a:solidFill>
                  <a:latin typeface="Arial" panose="020B0604020202020204" pitchFamily="34" charset="0"/>
                  <a:ea typeface="ＭＳ Ｐゴシック" panose="020B0600070205080204" pitchFamily="34" charset="-128"/>
                </a:defRPr>
              </a:lvl2pPr>
              <a:lvl3pPr marL="1143000" indent="-228600">
                <a:spcBef>
                  <a:spcPts val="475"/>
                </a:spcBef>
                <a:buClr>
                  <a:schemeClr val="accent1"/>
                </a:buClr>
                <a:buFont typeface="Lucida Grande"/>
                <a:buChar char="-"/>
                <a:defRPr sz="1600">
                  <a:solidFill>
                    <a:srgbClr val="081556"/>
                  </a:solidFill>
                  <a:latin typeface="Arial" panose="020B0604020202020204" pitchFamily="34" charset="0"/>
                  <a:ea typeface="ＭＳ Ｐゴシック" panose="020B0600070205080204" pitchFamily="34" charset="-128"/>
                </a:defRPr>
              </a:lvl3pPr>
              <a:lvl4pPr marL="1600200" indent="-228600">
                <a:spcBef>
                  <a:spcPts val="475"/>
                </a:spcBef>
                <a:buClr>
                  <a:schemeClr val="accent2"/>
                </a:buClr>
                <a:buFont typeface="Courier New" panose="02070309020205020404" pitchFamily="49" charset="0"/>
                <a:buChar char="o"/>
                <a:defRPr sz="1400">
                  <a:solidFill>
                    <a:srgbClr val="081556"/>
                  </a:solidFill>
                  <a:latin typeface="Arial" panose="020B0604020202020204" pitchFamily="34" charset="0"/>
                  <a:ea typeface="ＭＳ Ｐゴシック" panose="020B0600070205080204" pitchFamily="34" charset="-128"/>
                </a:defRPr>
              </a:lvl4pPr>
              <a:lvl5pPr marL="2057400" indent="-228600">
                <a:spcBef>
                  <a:spcPts val="475"/>
                </a:spcBef>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5pPr>
              <a:lvl6pPr marL="2514600" indent="-2286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6pPr>
              <a:lvl7pPr marL="2971800" indent="-2286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7pPr>
              <a:lvl8pPr marL="3429000" indent="-2286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8pPr>
              <a:lvl9pPr marL="3886200" indent="-2286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9pPr>
            </a:lstStyle>
            <a:p>
              <a:pPr defTabSz="914400" eaLnBrk="1" hangingPunct="1">
                <a:lnSpc>
                  <a:spcPct val="90000"/>
                </a:lnSpc>
                <a:spcBef>
                  <a:spcPct val="0"/>
                </a:spcBef>
                <a:spcAft>
                  <a:spcPts val="600"/>
                </a:spcAft>
                <a:buClrTx/>
                <a:buFontTx/>
                <a:buNone/>
              </a:pPr>
              <a:r>
                <a:rPr lang="fr-FR" altLang="fr-FR" sz="900">
                  <a:solidFill>
                    <a:schemeClr val="tx1"/>
                  </a:solidFill>
                </a:rPr>
                <a:t>Mise à jour des bornes</a:t>
              </a:r>
            </a:p>
          </p:txBody>
        </p:sp>
        <p:sp>
          <p:nvSpPr>
            <p:cNvPr id="29717" name="ZoneTexte 2">
              <a:extLst>
                <a:ext uri="{FF2B5EF4-FFF2-40B4-BE49-F238E27FC236}">
                  <a16:creationId xmlns:a16="http://schemas.microsoft.com/office/drawing/2014/main" id="{57D3347E-A66A-4C4A-9BB9-2A65C58BF246}"/>
                </a:ext>
              </a:extLst>
            </p:cNvPr>
            <p:cNvSpPr txBox="1">
              <a:spLocks noChangeArrowheads="1"/>
            </p:cNvSpPr>
            <p:nvPr/>
          </p:nvSpPr>
          <p:spPr bwMode="auto">
            <a:xfrm>
              <a:off x="1132380" y="1430286"/>
              <a:ext cx="751779" cy="230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75"/>
                </a:spcBef>
                <a:buClr>
                  <a:schemeClr val="accent1"/>
                </a:buClr>
                <a:buFont typeface="Wingdings" panose="05000000000000000000" pitchFamily="2" charset="2"/>
                <a:buChar char="§"/>
                <a:defRPr sz="2000">
                  <a:solidFill>
                    <a:srgbClr val="081556"/>
                  </a:solidFill>
                  <a:latin typeface="Arial" panose="020B0604020202020204" pitchFamily="34" charset="0"/>
                  <a:ea typeface="ＭＳ Ｐゴシック" panose="020B0600070205080204" pitchFamily="34" charset="-128"/>
                </a:defRPr>
              </a:lvl1pPr>
              <a:lvl2pPr marL="742950" indent="-285750">
                <a:spcBef>
                  <a:spcPts val="475"/>
                </a:spcBef>
                <a:buClr>
                  <a:schemeClr val="accent2"/>
                </a:buClr>
                <a:buSzPct val="110000"/>
                <a:buFont typeface="Arial" panose="020B0604020202020204" pitchFamily="34" charset="0"/>
                <a:buChar char="•"/>
                <a:defRPr>
                  <a:solidFill>
                    <a:srgbClr val="081556"/>
                  </a:solidFill>
                  <a:latin typeface="Arial" panose="020B0604020202020204" pitchFamily="34" charset="0"/>
                  <a:ea typeface="ＭＳ Ｐゴシック" panose="020B0600070205080204" pitchFamily="34" charset="-128"/>
                </a:defRPr>
              </a:lvl2pPr>
              <a:lvl3pPr marL="1143000" indent="-228600">
                <a:spcBef>
                  <a:spcPts val="475"/>
                </a:spcBef>
                <a:buClr>
                  <a:schemeClr val="accent1"/>
                </a:buClr>
                <a:buFont typeface="Lucida Grande"/>
                <a:buChar char="-"/>
                <a:defRPr sz="1600">
                  <a:solidFill>
                    <a:srgbClr val="081556"/>
                  </a:solidFill>
                  <a:latin typeface="Arial" panose="020B0604020202020204" pitchFamily="34" charset="0"/>
                  <a:ea typeface="ＭＳ Ｐゴシック" panose="020B0600070205080204" pitchFamily="34" charset="-128"/>
                </a:defRPr>
              </a:lvl3pPr>
              <a:lvl4pPr marL="1600200" indent="-228600">
                <a:spcBef>
                  <a:spcPts val="475"/>
                </a:spcBef>
                <a:buClr>
                  <a:schemeClr val="accent2"/>
                </a:buClr>
                <a:buFont typeface="Courier New" panose="02070309020205020404" pitchFamily="49" charset="0"/>
                <a:buChar char="o"/>
                <a:defRPr sz="1400">
                  <a:solidFill>
                    <a:srgbClr val="081556"/>
                  </a:solidFill>
                  <a:latin typeface="Arial" panose="020B0604020202020204" pitchFamily="34" charset="0"/>
                  <a:ea typeface="ＭＳ Ｐゴシック" panose="020B0600070205080204" pitchFamily="34" charset="-128"/>
                </a:defRPr>
              </a:lvl4pPr>
              <a:lvl5pPr marL="2057400" indent="-228600">
                <a:spcBef>
                  <a:spcPts val="475"/>
                </a:spcBef>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9pPr>
            </a:lstStyle>
            <a:p>
              <a:pPr>
                <a:spcBef>
                  <a:spcPct val="0"/>
                </a:spcBef>
                <a:buClrTx/>
                <a:buFontTx/>
                <a:buNone/>
              </a:pPr>
              <a:r>
                <a:rPr lang="fr-FR" altLang="fr-FR" sz="900">
                  <a:solidFill>
                    <a:schemeClr val="tx1"/>
                  </a:solidFill>
                  <a:sym typeface="Wingdings" panose="05000000000000000000" pitchFamily="2" charset="2"/>
                </a:rPr>
                <a:t> Chatbot</a:t>
              </a:r>
              <a:endParaRPr lang="fr-FR" altLang="fr-FR" sz="900">
                <a:solidFill>
                  <a:schemeClr val="tx1"/>
                </a:solidFill>
              </a:endParaRPr>
            </a:p>
          </p:txBody>
        </p:sp>
        <p:sp>
          <p:nvSpPr>
            <p:cNvPr id="30" name="Rectangle 29">
              <a:extLst>
                <a:ext uri="{FF2B5EF4-FFF2-40B4-BE49-F238E27FC236}">
                  <a16:creationId xmlns:a16="http://schemas.microsoft.com/office/drawing/2014/main" id="{BF217D80-A61C-4D01-A550-EAD817767611}"/>
                </a:ext>
              </a:extLst>
            </p:cNvPr>
            <p:cNvSpPr/>
            <p:nvPr/>
          </p:nvSpPr>
          <p:spPr bwMode="auto">
            <a:xfrm>
              <a:off x="4545557" y="1047118"/>
              <a:ext cx="1293733" cy="64911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fr-FR"/>
            </a:p>
          </p:txBody>
        </p:sp>
        <p:sp>
          <p:nvSpPr>
            <p:cNvPr id="31" name="ZoneTexte 8">
              <a:extLst>
                <a:ext uri="{FF2B5EF4-FFF2-40B4-BE49-F238E27FC236}">
                  <a16:creationId xmlns:a16="http://schemas.microsoft.com/office/drawing/2014/main" id="{AAA6C492-542C-4834-B6D8-8A7CC21F9500}"/>
                </a:ext>
              </a:extLst>
            </p:cNvPr>
            <p:cNvSpPr txBox="1"/>
            <p:nvPr/>
          </p:nvSpPr>
          <p:spPr bwMode="auto">
            <a:xfrm>
              <a:off x="4704298" y="1147104"/>
              <a:ext cx="976252" cy="466603"/>
            </a:xfrm>
            <a:prstGeom prst="rect">
              <a:avLst/>
            </a:prstGeom>
          </p:spPr>
          <p:style>
            <a:lnRef idx="2">
              <a:schemeClr val="accent2"/>
            </a:lnRef>
            <a:fillRef idx="1">
              <a:schemeClr val="lt1"/>
            </a:fillRef>
            <a:effectRef idx="0">
              <a:schemeClr val="accent2"/>
            </a:effectRef>
            <a:fontRef idx="minor">
              <a:schemeClr val="dk1"/>
            </a:fontRef>
          </p:style>
          <p:txBody>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spcAft>
                  <a:spcPts val="600"/>
                </a:spcAft>
                <a:defRPr/>
              </a:pPr>
              <a:r>
                <a:rPr lang="fr-FR" sz="1100"/>
                <a:t>ARS</a:t>
              </a:r>
            </a:p>
            <a:p>
              <a:pPr algn="ctr">
                <a:lnSpc>
                  <a:spcPct val="90000"/>
                </a:lnSpc>
                <a:spcAft>
                  <a:spcPts val="600"/>
                </a:spcAft>
                <a:defRPr/>
              </a:pPr>
              <a:r>
                <a:rPr lang="fr-FR" sz="1100"/>
                <a:t>Public </a:t>
              </a:r>
            </a:p>
            <a:p>
              <a:pPr algn="ctr">
                <a:lnSpc>
                  <a:spcPct val="90000"/>
                </a:lnSpc>
                <a:spcAft>
                  <a:spcPts val="600"/>
                </a:spcAft>
                <a:defRPr/>
              </a:pPr>
              <a:endParaRPr lang="fr-FR" sz="1400"/>
            </a:p>
          </p:txBody>
        </p:sp>
        <p:sp>
          <p:nvSpPr>
            <p:cNvPr id="32" name="ZoneTexte 18">
              <a:extLst>
                <a:ext uri="{FF2B5EF4-FFF2-40B4-BE49-F238E27FC236}">
                  <a16:creationId xmlns:a16="http://schemas.microsoft.com/office/drawing/2014/main" id="{0471F957-6956-4BA2-8314-9C693F856CD0}"/>
                </a:ext>
              </a:extLst>
            </p:cNvPr>
            <p:cNvSpPr txBox="1"/>
            <p:nvPr/>
          </p:nvSpPr>
          <p:spPr bwMode="auto">
            <a:xfrm>
              <a:off x="4289985" y="851906"/>
              <a:ext cx="868310" cy="20790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spcAft>
                  <a:spcPts val="600"/>
                </a:spcAft>
                <a:defRPr/>
              </a:pPr>
              <a:r>
                <a:rPr lang="fr-FR" sz="900" b="1">
                  <a:solidFill>
                    <a:srgbClr val="FFC000"/>
                  </a:solidFill>
                </a:rPr>
                <a:t>Famille</a:t>
              </a:r>
            </a:p>
          </p:txBody>
        </p:sp>
        <p:sp>
          <p:nvSpPr>
            <p:cNvPr id="34" name="Flèche : droite 33">
              <a:extLst>
                <a:ext uri="{FF2B5EF4-FFF2-40B4-BE49-F238E27FC236}">
                  <a16:creationId xmlns:a16="http://schemas.microsoft.com/office/drawing/2014/main" id="{DFF2F49A-D925-434A-8525-1E2F1937371D}"/>
                </a:ext>
              </a:extLst>
            </p:cNvPr>
            <p:cNvSpPr/>
            <p:nvPr/>
          </p:nvSpPr>
          <p:spPr bwMode="auto">
            <a:xfrm rot="8974951">
              <a:off x="4856688" y="1742260"/>
              <a:ext cx="279383" cy="6665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fr-FR"/>
            </a:p>
          </p:txBody>
        </p:sp>
        <p:sp>
          <p:nvSpPr>
            <p:cNvPr id="35" name="ZoneTexte 3">
              <a:extLst>
                <a:ext uri="{FF2B5EF4-FFF2-40B4-BE49-F238E27FC236}">
                  <a16:creationId xmlns:a16="http://schemas.microsoft.com/office/drawing/2014/main" id="{D7E9EE21-EB05-4CF5-8D93-16CF1E3AB2FB}"/>
                </a:ext>
              </a:extLst>
            </p:cNvPr>
            <p:cNvSpPr txBox="1"/>
            <p:nvPr/>
          </p:nvSpPr>
          <p:spPr bwMode="auto">
            <a:xfrm>
              <a:off x="569113" y="3734050"/>
              <a:ext cx="1660423" cy="365029"/>
            </a:xfrm>
            <a:prstGeom prst="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a:normAutofit lnSpcReduction="10000"/>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spcAft>
                  <a:spcPts val="600"/>
                </a:spcAft>
                <a:defRPr/>
              </a:pPr>
              <a:r>
                <a:rPr lang="fr-FR" sz="1100"/>
                <a:t>OGIL (gestion des enquêtes lycées)</a:t>
              </a:r>
            </a:p>
          </p:txBody>
        </p:sp>
        <p:sp>
          <p:nvSpPr>
            <p:cNvPr id="36" name="Flèche : droite 35">
              <a:extLst>
                <a:ext uri="{FF2B5EF4-FFF2-40B4-BE49-F238E27FC236}">
                  <a16:creationId xmlns:a16="http://schemas.microsoft.com/office/drawing/2014/main" id="{F7D62F9E-EC9E-4DD1-96BF-FEFF7A614F57}"/>
                </a:ext>
              </a:extLst>
            </p:cNvPr>
            <p:cNvSpPr/>
            <p:nvPr/>
          </p:nvSpPr>
          <p:spPr bwMode="auto">
            <a:xfrm rot="9786655">
              <a:off x="2264459" y="3486465"/>
              <a:ext cx="1498508" cy="8729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fr-FR"/>
            </a:p>
          </p:txBody>
        </p:sp>
        <p:sp>
          <p:nvSpPr>
            <p:cNvPr id="5" name="Ellipse 4">
              <a:extLst>
                <a:ext uri="{FF2B5EF4-FFF2-40B4-BE49-F238E27FC236}">
                  <a16:creationId xmlns:a16="http://schemas.microsoft.com/office/drawing/2014/main" id="{696FF480-6E3E-46AF-996E-299E05CD0375}"/>
                </a:ext>
              </a:extLst>
            </p:cNvPr>
            <p:cNvSpPr/>
            <p:nvPr/>
          </p:nvSpPr>
          <p:spPr bwMode="auto">
            <a:xfrm>
              <a:off x="885007" y="4305400"/>
              <a:ext cx="1331830" cy="426926"/>
            </a:xfrm>
            <a:prstGeom prst="ellipse">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29725" name="ZoneTexte 5">
              <a:extLst>
                <a:ext uri="{FF2B5EF4-FFF2-40B4-BE49-F238E27FC236}">
                  <a16:creationId xmlns:a16="http://schemas.microsoft.com/office/drawing/2014/main" id="{FCF3D94A-31E2-4E51-BF04-661B61226E4F}"/>
                </a:ext>
              </a:extLst>
            </p:cNvPr>
            <p:cNvSpPr txBox="1">
              <a:spLocks noChangeArrowheads="1"/>
            </p:cNvSpPr>
            <p:nvPr/>
          </p:nvSpPr>
          <p:spPr bwMode="auto">
            <a:xfrm>
              <a:off x="1048061" y="4290203"/>
              <a:ext cx="1190093" cy="430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75"/>
                </a:spcBef>
                <a:buClr>
                  <a:schemeClr val="accent1"/>
                </a:buClr>
                <a:buFont typeface="Wingdings" panose="05000000000000000000" pitchFamily="2" charset="2"/>
                <a:buChar char="§"/>
                <a:defRPr sz="2000">
                  <a:solidFill>
                    <a:srgbClr val="081556"/>
                  </a:solidFill>
                  <a:latin typeface="Arial" panose="020B0604020202020204" pitchFamily="34" charset="0"/>
                  <a:ea typeface="ＭＳ Ｐゴシック" panose="020B0600070205080204" pitchFamily="34" charset="-128"/>
                </a:defRPr>
              </a:lvl1pPr>
              <a:lvl2pPr marL="742950" indent="-285750">
                <a:spcBef>
                  <a:spcPts val="475"/>
                </a:spcBef>
                <a:buClr>
                  <a:schemeClr val="accent2"/>
                </a:buClr>
                <a:buSzPct val="110000"/>
                <a:buFont typeface="Arial" panose="020B0604020202020204" pitchFamily="34" charset="0"/>
                <a:buChar char="•"/>
                <a:defRPr>
                  <a:solidFill>
                    <a:srgbClr val="081556"/>
                  </a:solidFill>
                  <a:latin typeface="Arial" panose="020B0604020202020204" pitchFamily="34" charset="0"/>
                  <a:ea typeface="ＭＳ Ｐゴシック" panose="020B0600070205080204" pitchFamily="34" charset="-128"/>
                </a:defRPr>
              </a:lvl2pPr>
              <a:lvl3pPr marL="1143000" indent="-228600">
                <a:spcBef>
                  <a:spcPts val="475"/>
                </a:spcBef>
                <a:buClr>
                  <a:schemeClr val="accent1"/>
                </a:buClr>
                <a:buFont typeface="Lucida Grande"/>
                <a:buChar char="-"/>
                <a:defRPr sz="1600">
                  <a:solidFill>
                    <a:srgbClr val="081556"/>
                  </a:solidFill>
                  <a:latin typeface="Arial" panose="020B0604020202020204" pitchFamily="34" charset="0"/>
                  <a:ea typeface="ＭＳ Ｐゴシック" panose="020B0600070205080204" pitchFamily="34" charset="-128"/>
                </a:defRPr>
              </a:lvl3pPr>
              <a:lvl4pPr marL="1600200" indent="-228600">
                <a:spcBef>
                  <a:spcPts val="475"/>
                </a:spcBef>
                <a:buClr>
                  <a:schemeClr val="accent2"/>
                </a:buClr>
                <a:buFont typeface="Courier New" panose="02070309020205020404" pitchFamily="49" charset="0"/>
                <a:buChar char="o"/>
                <a:defRPr sz="1400">
                  <a:solidFill>
                    <a:srgbClr val="081556"/>
                  </a:solidFill>
                  <a:latin typeface="Arial" panose="020B0604020202020204" pitchFamily="34" charset="0"/>
                  <a:ea typeface="ＭＳ Ｐゴシック" panose="020B0600070205080204" pitchFamily="34" charset="-128"/>
                </a:defRPr>
              </a:lvl4pPr>
              <a:lvl5pPr marL="2057400" indent="-228600">
                <a:spcBef>
                  <a:spcPts val="475"/>
                </a:spcBef>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9pPr>
            </a:lstStyle>
            <a:p>
              <a:pPr>
                <a:spcBef>
                  <a:spcPct val="0"/>
                </a:spcBef>
                <a:buClrTx/>
                <a:buFontTx/>
                <a:buNone/>
              </a:pPr>
              <a:r>
                <a:rPr lang="fr-FR" altLang="fr-FR" sz="1100">
                  <a:solidFill>
                    <a:srgbClr val="00B050"/>
                  </a:solidFill>
                </a:rPr>
                <a:t>BO Pilotage</a:t>
              </a:r>
            </a:p>
            <a:p>
              <a:pPr>
                <a:spcBef>
                  <a:spcPct val="0"/>
                </a:spcBef>
                <a:buClrTx/>
                <a:buFontTx/>
                <a:buNone/>
              </a:pPr>
              <a:r>
                <a:rPr lang="fr-FR" altLang="fr-FR" sz="1100">
                  <a:solidFill>
                    <a:srgbClr val="00B050"/>
                  </a:solidFill>
                </a:rPr>
                <a:t>IDF (Reporting)</a:t>
              </a:r>
            </a:p>
          </p:txBody>
        </p:sp>
        <p:sp>
          <p:nvSpPr>
            <p:cNvPr id="29726" name="ZoneTexte 24">
              <a:extLst>
                <a:ext uri="{FF2B5EF4-FFF2-40B4-BE49-F238E27FC236}">
                  <a16:creationId xmlns:a16="http://schemas.microsoft.com/office/drawing/2014/main" id="{FA28C8CA-5818-4DB9-A1BC-7DB5C2DE4228}"/>
                </a:ext>
              </a:extLst>
            </p:cNvPr>
            <p:cNvSpPr txBox="1">
              <a:spLocks noChangeArrowheads="1"/>
            </p:cNvSpPr>
            <p:nvPr/>
          </p:nvSpPr>
          <p:spPr bwMode="auto">
            <a:xfrm rot="-1019475">
              <a:off x="2175620" y="3578918"/>
              <a:ext cx="1805309" cy="280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75"/>
                </a:spcBef>
                <a:buClr>
                  <a:schemeClr val="accent1"/>
                </a:buClr>
                <a:buFont typeface="Wingdings" panose="05000000000000000000" pitchFamily="2" charset="2"/>
                <a:buChar char="§"/>
                <a:defRPr sz="2000">
                  <a:solidFill>
                    <a:srgbClr val="081556"/>
                  </a:solidFill>
                  <a:latin typeface="Arial" panose="020B0604020202020204" pitchFamily="34" charset="0"/>
                  <a:ea typeface="ＭＳ Ｐゴシック" panose="020B0600070205080204" pitchFamily="34" charset="-128"/>
                </a:defRPr>
              </a:lvl1pPr>
              <a:lvl2pPr marL="742950" indent="-285750">
                <a:spcBef>
                  <a:spcPts val="475"/>
                </a:spcBef>
                <a:buClr>
                  <a:schemeClr val="accent2"/>
                </a:buClr>
                <a:buSzPct val="110000"/>
                <a:buFont typeface="Arial" panose="020B0604020202020204" pitchFamily="34" charset="0"/>
                <a:buChar char="•"/>
                <a:defRPr>
                  <a:solidFill>
                    <a:srgbClr val="081556"/>
                  </a:solidFill>
                  <a:latin typeface="Arial" panose="020B0604020202020204" pitchFamily="34" charset="0"/>
                  <a:ea typeface="ＭＳ Ｐゴシック" panose="020B0600070205080204" pitchFamily="34" charset="-128"/>
                </a:defRPr>
              </a:lvl2pPr>
              <a:lvl3pPr marL="1143000" indent="-228600">
                <a:spcBef>
                  <a:spcPts val="475"/>
                </a:spcBef>
                <a:buClr>
                  <a:schemeClr val="accent1"/>
                </a:buClr>
                <a:buFont typeface="Lucida Grande"/>
                <a:buChar char="-"/>
                <a:defRPr sz="1600">
                  <a:solidFill>
                    <a:srgbClr val="081556"/>
                  </a:solidFill>
                  <a:latin typeface="Arial" panose="020B0604020202020204" pitchFamily="34" charset="0"/>
                  <a:ea typeface="ＭＳ Ｐゴシック" panose="020B0600070205080204" pitchFamily="34" charset="-128"/>
                </a:defRPr>
              </a:lvl3pPr>
              <a:lvl4pPr marL="1600200" indent="-228600">
                <a:spcBef>
                  <a:spcPts val="475"/>
                </a:spcBef>
                <a:buClr>
                  <a:schemeClr val="accent2"/>
                </a:buClr>
                <a:buFont typeface="Courier New" panose="02070309020205020404" pitchFamily="49" charset="0"/>
                <a:buChar char="o"/>
                <a:defRPr sz="1400">
                  <a:solidFill>
                    <a:srgbClr val="081556"/>
                  </a:solidFill>
                  <a:latin typeface="Arial" panose="020B0604020202020204" pitchFamily="34" charset="0"/>
                  <a:ea typeface="ＭＳ Ｐゴシック" panose="020B0600070205080204" pitchFamily="34" charset="-128"/>
                </a:defRPr>
              </a:lvl4pPr>
              <a:lvl5pPr marL="2057400" indent="-228600">
                <a:spcBef>
                  <a:spcPts val="475"/>
                </a:spcBef>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5pPr>
              <a:lvl6pPr marL="2514600" indent="-2286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6pPr>
              <a:lvl7pPr marL="2971800" indent="-2286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7pPr>
              <a:lvl8pPr marL="3429000" indent="-2286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8pPr>
              <a:lvl9pPr marL="3886200" indent="-2286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9pPr>
            </a:lstStyle>
            <a:p>
              <a:pPr defTabSz="914400" eaLnBrk="1" hangingPunct="1">
                <a:lnSpc>
                  <a:spcPct val="90000"/>
                </a:lnSpc>
                <a:spcBef>
                  <a:spcPct val="0"/>
                </a:spcBef>
                <a:spcAft>
                  <a:spcPts val="600"/>
                </a:spcAft>
                <a:buClrTx/>
                <a:buFontTx/>
                <a:buNone/>
              </a:pPr>
              <a:r>
                <a:rPr lang="fr-FR" altLang="fr-FR" sz="900">
                  <a:solidFill>
                    <a:srgbClr val="00B050"/>
                  </a:solidFill>
                </a:rPr>
                <a:t>Base Elèves / Pointage / Résa</a:t>
              </a:r>
            </a:p>
          </p:txBody>
        </p:sp>
        <p:sp>
          <p:nvSpPr>
            <p:cNvPr id="41" name="Flèche : droite 40">
              <a:extLst>
                <a:ext uri="{FF2B5EF4-FFF2-40B4-BE49-F238E27FC236}">
                  <a16:creationId xmlns:a16="http://schemas.microsoft.com/office/drawing/2014/main" id="{DE22000D-DBF0-42A7-8EE4-730A8BFDDDFA}"/>
                </a:ext>
              </a:extLst>
            </p:cNvPr>
            <p:cNvSpPr/>
            <p:nvPr/>
          </p:nvSpPr>
          <p:spPr bwMode="auto">
            <a:xfrm rot="5400000">
              <a:off x="1477917" y="4145889"/>
              <a:ext cx="153948" cy="9206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fr-FR"/>
            </a:p>
          </p:txBody>
        </p:sp>
        <p:sp>
          <p:nvSpPr>
            <p:cNvPr id="44" name="ZoneTexte 3">
              <a:extLst>
                <a:ext uri="{FF2B5EF4-FFF2-40B4-BE49-F238E27FC236}">
                  <a16:creationId xmlns:a16="http://schemas.microsoft.com/office/drawing/2014/main" id="{9545E142-AA6C-4175-883E-9F2F22D28422}"/>
                </a:ext>
              </a:extLst>
            </p:cNvPr>
            <p:cNvSpPr txBox="1"/>
            <p:nvPr/>
          </p:nvSpPr>
          <p:spPr bwMode="auto">
            <a:xfrm>
              <a:off x="3901072" y="3792773"/>
              <a:ext cx="1576290" cy="509453"/>
            </a:xfrm>
            <a:prstGeom prst="rect">
              <a:avLst/>
            </a:prstGeom>
            <a:noFill/>
            <a:ln>
              <a:solidFill>
                <a:srgbClr val="081556"/>
              </a:solidFill>
            </a:ln>
          </p:spPr>
          <p:style>
            <a:lnRef idx="2">
              <a:schemeClr val="accent2"/>
            </a:lnRef>
            <a:fillRef idx="1">
              <a:schemeClr val="lt1"/>
            </a:fillRef>
            <a:effectRef idx="0">
              <a:schemeClr val="accent2"/>
            </a:effectRef>
            <a:fontRef idx="minor">
              <a:schemeClr val="dk1"/>
            </a:fontRef>
          </p:style>
          <p:txBody>
            <a:bodyPr>
              <a:norm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spcAft>
                  <a:spcPts val="600"/>
                </a:spcAft>
                <a:defRPr/>
              </a:pPr>
              <a:r>
                <a:rPr lang="fr-FR" sz="1100"/>
                <a:t>ALISE – INCB – DMI – ARD- IANORD</a:t>
              </a:r>
            </a:p>
          </p:txBody>
        </p:sp>
        <p:sp>
          <p:nvSpPr>
            <p:cNvPr id="29729" name="ZoneTexte 30">
              <a:extLst>
                <a:ext uri="{FF2B5EF4-FFF2-40B4-BE49-F238E27FC236}">
                  <a16:creationId xmlns:a16="http://schemas.microsoft.com/office/drawing/2014/main" id="{48564C57-C91E-474B-958B-89406AA2F0E7}"/>
                </a:ext>
              </a:extLst>
            </p:cNvPr>
            <p:cNvSpPr txBox="1">
              <a:spLocks noChangeArrowheads="1"/>
            </p:cNvSpPr>
            <p:nvPr/>
          </p:nvSpPr>
          <p:spPr bwMode="auto">
            <a:xfrm>
              <a:off x="4638884" y="3446442"/>
              <a:ext cx="864849" cy="176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75"/>
                </a:spcBef>
                <a:buClr>
                  <a:schemeClr val="accent1"/>
                </a:buClr>
                <a:buFont typeface="Wingdings" panose="05000000000000000000" pitchFamily="2" charset="2"/>
                <a:buChar char="§"/>
                <a:defRPr sz="2000">
                  <a:solidFill>
                    <a:srgbClr val="081556"/>
                  </a:solidFill>
                  <a:latin typeface="Arial" panose="020B0604020202020204" pitchFamily="34" charset="0"/>
                  <a:ea typeface="ＭＳ Ｐゴシック" panose="020B0600070205080204" pitchFamily="34" charset="-128"/>
                </a:defRPr>
              </a:lvl1pPr>
              <a:lvl2pPr marL="742950" indent="-285750">
                <a:spcBef>
                  <a:spcPts val="475"/>
                </a:spcBef>
                <a:buClr>
                  <a:schemeClr val="accent2"/>
                </a:buClr>
                <a:buSzPct val="110000"/>
                <a:buFont typeface="Arial" panose="020B0604020202020204" pitchFamily="34" charset="0"/>
                <a:buChar char="•"/>
                <a:defRPr>
                  <a:solidFill>
                    <a:srgbClr val="081556"/>
                  </a:solidFill>
                  <a:latin typeface="Arial" panose="020B0604020202020204" pitchFamily="34" charset="0"/>
                  <a:ea typeface="ＭＳ Ｐゴシック" panose="020B0600070205080204" pitchFamily="34" charset="-128"/>
                </a:defRPr>
              </a:lvl2pPr>
              <a:lvl3pPr marL="1143000" indent="-228600">
                <a:spcBef>
                  <a:spcPts val="475"/>
                </a:spcBef>
                <a:buClr>
                  <a:schemeClr val="accent1"/>
                </a:buClr>
                <a:buFont typeface="Lucida Grande"/>
                <a:buChar char="-"/>
                <a:defRPr sz="1600">
                  <a:solidFill>
                    <a:srgbClr val="081556"/>
                  </a:solidFill>
                  <a:latin typeface="Arial" panose="020B0604020202020204" pitchFamily="34" charset="0"/>
                  <a:ea typeface="ＭＳ Ｐゴシック" panose="020B0600070205080204" pitchFamily="34" charset="-128"/>
                </a:defRPr>
              </a:lvl3pPr>
              <a:lvl4pPr marL="1600200" indent="-228600">
                <a:spcBef>
                  <a:spcPts val="475"/>
                </a:spcBef>
                <a:buClr>
                  <a:schemeClr val="accent2"/>
                </a:buClr>
                <a:buFont typeface="Courier New" panose="02070309020205020404" pitchFamily="49" charset="0"/>
                <a:buChar char="o"/>
                <a:defRPr sz="1400">
                  <a:solidFill>
                    <a:srgbClr val="081556"/>
                  </a:solidFill>
                  <a:latin typeface="Arial" panose="020B0604020202020204" pitchFamily="34" charset="0"/>
                  <a:ea typeface="ＭＳ Ｐゴシック" panose="020B0600070205080204" pitchFamily="34" charset="-128"/>
                </a:defRPr>
              </a:lvl4pPr>
              <a:lvl5pPr marL="2057400" indent="-228600">
                <a:spcBef>
                  <a:spcPts val="475"/>
                </a:spcBef>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5pPr>
              <a:lvl6pPr marL="2514600" indent="-2286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6pPr>
              <a:lvl7pPr marL="2971800" indent="-2286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7pPr>
              <a:lvl8pPr marL="3429000" indent="-2286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8pPr>
              <a:lvl9pPr marL="3886200" indent="-2286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9pPr>
            </a:lstStyle>
            <a:p>
              <a:pPr defTabSz="914400" eaLnBrk="1" hangingPunct="1">
                <a:lnSpc>
                  <a:spcPct val="90000"/>
                </a:lnSpc>
                <a:spcBef>
                  <a:spcPct val="0"/>
                </a:spcBef>
                <a:spcAft>
                  <a:spcPts val="600"/>
                </a:spcAft>
                <a:buClrTx/>
                <a:buFontTx/>
                <a:buNone/>
              </a:pPr>
              <a:r>
                <a:rPr lang="fr-FR" altLang="fr-FR" sz="900">
                  <a:solidFill>
                    <a:schemeClr val="tx1"/>
                  </a:solidFill>
                </a:rPr>
                <a:t>Infogérance</a:t>
              </a:r>
            </a:p>
          </p:txBody>
        </p:sp>
        <p:sp>
          <p:nvSpPr>
            <p:cNvPr id="47" name="ZoneTexte 3">
              <a:extLst>
                <a:ext uri="{FF2B5EF4-FFF2-40B4-BE49-F238E27FC236}">
                  <a16:creationId xmlns:a16="http://schemas.microsoft.com/office/drawing/2014/main" id="{C39E3827-ADA0-4AEE-85CA-71963F3ED0CF}"/>
                </a:ext>
              </a:extLst>
            </p:cNvPr>
            <p:cNvSpPr txBox="1"/>
            <p:nvPr/>
          </p:nvSpPr>
          <p:spPr bwMode="auto">
            <a:xfrm>
              <a:off x="6844117" y="2972250"/>
              <a:ext cx="1449298" cy="439623"/>
            </a:xfrm>
            <a:prstGeom prst="rect">
              <a:avLst/>
            </a:prstGeom>
            <a:noFill/>
            <a:ln>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spcAft>
                  <a:spcPts val="600"/>
                </a:spcAft>
                <a:defRPr/>
              </a:pPr>
              <a:r>
                <a:rPr lang="fr-FR" sz="1100"/>
                <a:t>Gestion stocks, menus, coût denrées…</a:t>
              </a:r>
            </a:p>
          </p:txBody>
        </p:sp>
        <p:sp>
          <p:nvSpPr>
            <p:cNvPr id="49" name="ZoneTexte 7">
              <a:extLst>
                <a:ext uri="{FF2B5EF4-FFF2-40B4-BE49-F238E27FC236}">
                  <a16:creationId xmlns:a16="http://schemas.microsoft.com/office/drawing/2014/main" id="{9193032B-55F7-4AF3-8AD1-0284FAF2D391}"/>
                </a:ext>
              </a:extLst>
            </p:cNvPr>
            <p:cNvSpPr txBox="1"/>
            <p:nvPr/>
          </p:nvSpPr>
          <p:spPr bwMode="auto">
            <a:xfrm>
              <a:off x="6807606" y="3803882"/>
              <a:ext cx="1449299" cy="544370"/>
            </a:xfrm>
            <a:prstGeom prst="rect">
              <a:avLst/>
            </a:prstGeom>
          </p:spPr>
          <p:style>
            <a:lnRef idx="2">
              <a:schemeClr val="accent2"/>
            </a:lnRef>
            <a:fillRef idx="1">
              <a:schemeClr val="lt1"/>
            </a:fillRef>
            <a:effectRef idx="0">
              <a:schemeClr val="accent2"/>
            </a:effectRef>
            <a:fontRef idx="minor">
              <a:schemeClr val="dk1"/>
            </a:fontRef>
          </p:style>
          <p:txBody>
            <a:bodyPr>
              <a:norm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spcAft>
                  <a:spcPts val="600"/>
                </a:spcAft>
                <a:defRPr/>
              </a:pPr>
              <a:r>
                <a:rPr lang="fr-FR" sz="1100"/>
                <a:t>INFOGERANCE</a:t>
              </a:r>
            </a:p>
          </p:txBody>
        </p:sp>
        <p:sp>
          <p:nvSpPr>
            <p:cNvPr id="51" name="Flèche : droite 50">
              <a:extLst>
                <a:ext uri="{FF2B5EF4-FFF2-40B4-BE49-F238E27FC236}">
                  <a16:creationId xmlns:a16="http://schemas.microsoft.com/office/drawing/2014/main" id="{49BA6B00-11CD-4FBB-B63D-9CED6C5E7E27}"/>
                </a:ext>
              </a:extLst>
            </p:cNvPr>
            <p:cNvSpPr/>
            <p:nvPr/>
          </p:nvSpPr>
          <p:spPr bwMode="auto">
            <a:xfrm>
              <a:off x="5461488" y="3130958"/>
              <a:ext cx="1346117" cy="77768"/>
            </a:xfrm>
            <a:prstGeom prs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fr-FR"/>
            </a:p>
          </p:txBody>
        </p:sp>
        <p:sp>
          <p:nvSpPr>
            <p:cNvPr id="29733" name="ZoneTexte 30">
              <a:extLst>
                <a:ext uri="{FF2B5EF4-FFF2-40B4-BE49-F238E27FC236}">
                  <a16:creationId xmlns:a16="http://schemas.microsoft.com/office/drawing/2014/main" id="{E72E372E-185D-4DCD-A03E-563B31A41112}"/>
                </a:ext>
              </a:extLst>
            </p:cNvPr>
            <p:cNvSpPr txBox="1">
              <a:spLocks noChangeArrowheads="1"/>
            </p:cNvSpPr>
            <p:nvPr/>
          </p:nvSpPr>
          <p:spPr bwMode="auto">
            <a:xfrm>
              <a:off x="5813384" y="2983531"/>
              <a:ext cx="748655" cy="236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75"/>
                </a:spcBef>
                <a:buClr>
                  <a:schemeClr val="accent1"/>
                </a:buClr>
                <a:buFont typeface="Wingdings" panose="05000000000000000000" pitchFamily="2" charset="2"/>
                <a:buChar char="§"/>
                <a:defRPr sz="2000">
                  <a:solidFill>
                    <a:srgbClr val="081556"/>
                  </a:solidFill>
                  <a:latin typeface="Arial" panose="020B0604020202020204" pitchFamily="34" charset="0"/>
                  <a:ea typeface="ＭＳ Ｐゴシック" panose="020B0600070205080204" pitchFamily="34" charset="-128"/>
                </a:defRPr>
              </a:lvl1pPr>
              <a:lvl2pPr marL="742950" indent="-285750">
                <a:spcBef>
                  <a:spcPts val="475"/>
                </a:spcBef>
                <a:buClr>
                  <a:schemeClr val="accent2"/>
                </a:buClr>
                <a:buSzPct val="110000"/>
                <a:buFont typeface="Arial" panose="020B0604020202020204" pitchFamily="34" charset="0"/>
                <a:buChar char="•"/>
                <a:defRPr>
                  <a:solidFill>
                    <a:srgbClr val="081556"/>
                  </a:solidFill>
                  <a:latin typeface="Arial" panose="020B0604020202020204" pitchFamily="34" charset="0"/>
                  <a:ea typeface="ＭＳ Ｐゴシック" panose="020B0600070205080204" pitchFamily="34" charset="-128"/>
                </a:defRPr>
              </a:lvl2pPr>
              <a:lvl3pPr marL="1143000" indent="-228600">
                <a:spcBef>
                  <a:spcPts val="475"/>
                </a:spcBef>
                <a:buClr>
                  <a:schemeClr val="accent1"/>
                </a:buClr>
                <a:buFont typeface="Lucida Grande"/>
                <a:buChar char="-"/>
                <a:defRPr sz="1600">
                  <a:solidFill>
                    <a:srgbClr val="081556"/>
                  </a:solidFill>
                  <a:latin typeface="Arial" panose="020B0604020202020204" pitchFamily="34" charset="0"/>
                  <a:ea typeface="ＭＳ Ｐゴシック" panose="020B0600070205080204" pitchFamily="34" charset="-128"/>
                </a:defRPr>
              </a:lvl3pPr>
              <a:lvl4pPr marL="1600200" indent="-228600">
                <a:spcBef>
                  <a:spcPts val="475"/>
                </a:spcBef>
                <a:buClr>
                  <a:schemeClr val="accent2"/>
                </a:buClr>
                <a:buFont typeface="Courier New" panose="02070309020205020404" pitchFamily="49" charset="0"/>
                <a:buChar char="o"/>
                <a:defRPr sz="1400">
                  <a:solidFill>
                    <a:srgbClr val="081556"/>
                  </a:solidFill>
                  <a:latin typeface="Arial" panose="020B0604020202020204" pitchFamily="34" charset="0"/>
                  <a:ea typeface="ＭＳ Ｐゴシック" panose="020B0600070205080204" pitchFamily="34" charset="-128"/>
                </a:defRPr>
              </a:lvl4pPr>
              <a:lvl5pPr marL="2057400" indent="-228600">
                <a:spcBef>
                  <a:spcPts val="475"/>
                </a:spcBef>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5pPr>
              <a:lvl6pPr marL="2514600" indent="-2286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6pPr>
              <a:lvl7pPr marL="2971800" indent="-2286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7pPr>
              <a:lvl8pPr marL="3429000" indent="-2286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8pPr>
              <a:lvl9pPr marL="3886200" indent="-2286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9pPr>
            </a:lstStyle>
            <a:p>
              <a:pPr defTabSz="914400" eaLnBrk="1" hangingPunct="1">
                <a:lnSpc>
                  <a:spcPct val="90000"/>
                </a:lnSpc>
                <a:spcBef>
                  <a:spcPct val="0"/>
                </a:spcBef>
                <a:spcAft>
                  <a:spcPts val="600"/>
                </a:spcAft>
                <a:buClrTx/>
                <a:buFontTx/>
                <a:buNone/>
              </a:pPr>
              <a:r>
                <a:rPr lang="fr-FR" altLang="fr-FR" sz="900">
                  <a:solidFill>
                    <a:schemeClr val="tx1"/>
                  </a:solidFill>
                </a:rPr>
                <a:t>Pointages</a:t>
              </a:r>
            </a:p>
          </p:txBody>
        </p:sp>
        <p:sp>
          <p:nvSpPr>
            <p:cNvPr id="90" name="Rectangle 89">
              <a:extLst>
                <a:ext uri="{FF2B5EF4-FFF2-40B4-BE49-F238E27FC236}">
                  <a16:creationId xmlns:a16="http://schemas.microsoft.com/office/drawing/2014/main" id="{60AEBDF8-6088-4A17-B874-FEECD779FCF4}"/>
                </a:ext>
              </a:extLst>
            </p:cNvPr>
            <p:cNvSpPr/>
            <p:nvPr/>
          </p:nvSpPr>
          <p:spPr bwMode="auto">
            <a:xfrm>
              <a:off x="6891739" y="1053466"/>
              <a:ext cx="1427074" cy="61896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fr-FR"/>
            </a:p>
          </p:txBody>
        </p:sp>
        <p:sp>
          <p:nvSpPr>
            <p:cNvPr id="91" name="ZoneTexte 8">
              <a:extLst>
                <a:ext uri="{FF2B5EF4-FFF2-40B4-BE49-F238E27FC236}">
                  <a16:creationId xmlns:a16="http://schemas.microsoft.com/office/drawing/2014/main" id="{F1FC1426-F994-4FBB-8627-95B302B6DA3A}"/>
                </a:ext>
              </a:extLst>
            </p:cNvPr>
            <p:cNvSpPr txBox="1"/>
            <p:nvPr/>
          </p:nvSpPr>
          <p:spPr bwMode="auto">
            <a:xfrm>
              <a:off x="7117150" y="1135995"/>
              <a:ext cx="974665" cy="466603"/>
            </a:xfrm>
            <a:prstGeom prst="rect">
              <a:avLst/>
            </a:prstGeom>
          </p:spPr>
          <p:style>
            <a:lnRef idx="2">
              <a:schemeClr val="accent2"/>
            </a:lnRef>
            <a:fillRef idx="1">
              <a:schemeClr val="lt1"/>
            </a:fillRef>
            <a:effectRef idx="0">
              <a:schemeClr val="accent2"/>
            </a:effectRef>
            <a:fontRef idx="minor">
              <a:schemeClr val="dk1"/>
            </a:fontRef>
          </p:style>
          <p:txBody>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spcAft>
                  <a:spcPts val="600"/>
                </a:spcAft>
                <a:defRPr/>
              </a:pPr>
              <a:r>
                <a:rPr lang="fr-FR" sz="1100"/>
                <a:t>Répondre aux usagers</a:t>
              </a:r>
            </a:p>
            <a:p>
              <a:pPr algn="ctr">
                <a:lnSpc>
                  <a:spcPct val="90000"/>
                </a:lnSpc>
                <a:spcAft>
                  <a:spcPts val="600"/>
                </a:spcAft>
                <a:defRPr/>
              </a:pPr>
              <a:endParaRPr lang="fr-FR" sz="1400"/>
            </a:p>
          </p:txBody>
        </p:sp>
        <p:sp>
          <p:nvSpPr>
            <p:cNvPr id="92" name="ZoneTexte 18">
              <a:extLst>
                <a:ext uri="{FF2B5EF4-FFF2-40B4-BE49-F238E27FC236}">
                  <a16:creationId xmlns:a16="http://schemas.microsoft.com/office/drawing/2014/main" id="{A9EC887F-EFB2-46EF-BD9E-82C8C8E63385}"/>
                </a:ext>
              </a:extLst>
            </p:cNvPr>
            <p:cNvSpPr txBox="1"/>
            <p:nvPr/>
          </p:nvSpPr>
          <p:spPr bwMode="auto">
            <a:xfrm>
              <a:off x="6732998" y="869365"/>
              <a:ext cx="1498508" cy="20790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spcAft>
                  <a:spcPts val="600"/>
                </a:spcAft>
                <a:defRPr/>
              </a:pPr>
              <a:r>
                <a:rPr lang="fr-FR" sz="900" b="1">
                  <a:solidFill>
                    <a:srgbClr val="00B0F0"/>
                  </a:solidFill>
                </a:rPr>
                <a:t>Plateforme tél  n° vert</a:t>
              </a:r>
            </a:p>
          </p:txBody>
        </p:sp>
        <p:sp>
          <p:nvSpPr>
            <p:cNvPr id="2" name="Flèche : double flèche horizontale 1">
              <a:extLst>
                <a:ext uri="{FF2B5EF4-FFF2-40B4-BE49-F238E27FC236}">
                  <a16:creationId xmlns:a16="http://schemas.microsoft.com/office/drawing/2014/main" id="{8DB369E3-D94C-42E8-846E-EE2B99C701EB}"/>
                </a:ext>
              </a:extLst>
            </p:cNvPr>
            <p:cNvSpPr/>
            <p:nvPr/>
          </p:nvSpPr>
          <p:spPr>
            <a:xfrm>
              <a:off x="5882151" y="1294703"/>
              <a:ext cx="974665" cy="107922"/>
            </a:xfrm>
            <a:prstGeom prst="leftRightArrow">
              <a:avLst/>
            </a:prstGeom>
            <a:solidFill>
              <a:srgbClr val="00B0F0"/>
            </a:solidFill>
            <a:ln>
              <a:solidFill>
                <a:srgbClr val="00B0F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 name="Flèche : double flèche horizontale 2">
              <a:extLst>
                <a:ext uri="{FF2B5EF4-FFF2-40B4-BE49-F238E27FC236}">
                  <a16:creationId xmlns:a16="http://schemas.microsoft.com/office/drawing/2014/main" id="{C794BB4B-F317-4B24-B518-37F8738A110B}"/>
                </a:ext>
              </a:extLst>
            </p:cNvPr>
            <p:cNvSpPr/>
            <p:nvPr/>
          </p:nvSpPr>
          <p:spPr>
            <a:xfrm>
              <a:off x="1945392" y="1302638"/>
              <a:ext cx="2476348" cy="134903"/>
            </a:xfrm>
            <a:prstGeom prst="leftRightArrow">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95" name="Rectangle 94">
              <a:extLst>
                <a:ext uri="{FF2B5EF4-FFF2-40B4-BE49-F238E27FC236}">
                  <a16:creationId xmlns:a16="http://schemas.microsoft.com/office/drawing/2014/main" id="{814078F6-B3B1-46F7-AB91-010F82473FFA}"/>
                </a:ext>
              </a:extLst>
            </p:cNvPr>
            <p:cNvSpPr/>
            <p:nvPr/>
          </p:nvSpPr>
          <p:spPr bwMode="auto">
            <a:xfrm>
              <a:off x="2551780" y="821752"/>
              <a:ext cx="1198488" cy="4729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fr-FR"/>
            </a:p>
          </p:txBody>
        </p:sp>
        <p:sp>
          <p:nvSpPr>
            <p:cNvPr id="96" name="ZoneTexte 8">
              <a:extLst>
                <a:ext uri="{FF2B5EF4-FFF2-40B4-BE49-F238E27FC236}">
                  <a16:creationId xmlns:a16="http://schemas.microsoft.com/office/drawing/2014/main" id="{92B13973-4600-4DD2-B0E7-9C5733A4D1D4}"/>
                </a:ext>
              </a:extLst>
            </p:cNvPr>
            <p:cNvSpPr txBox="1"/>
            <p:nvPr/>
          </p:nvSpPr>
          <p:spPr bwMode="auto">
            <a:xfrm>
              <a:off x="2696233" y="851906"/>
              <a:ext cx="871485" cy="384074"/>
            </a:xfrm>
            <a:prstGeom prst="rect">
              <a:avLst/>
            </a:prstGeom>
          </p:spPr>
          <p:style>
            <a:lnRef idx="2">
              <a:schemeClr val="accent2"/>
            </a:lnRef>
            <a:fillRef idx="1">
              <a:schemeClr val="lt1"/>
            </a:fillRef>
            <a:effectRef idx="0">
              <a:schemeClr val="accent2"/>
            </a:effectRef>
            <a:fontRef idx="minor">
              <a:schemeClr val="dk1"/>
            </a:fontRef>
          </p:style>
          <p:txBody>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spcAft>
                  <a:spcPts val="600"/>
                </a:spcAft>
                <a:defRPr/>
              </a:pPr>
              <a:r>
                <a:rPr lang="fr-FR" sz="900"/>
                <a:t>Données</a:t>
              </a:r>
            </a:p>
            <a:p>
              <a:pPr algn="ctr">
                <a:lnSpc>
                  <a:spcPct val="90000"/>
                </a:lnSpc>
                <a:spcAft>
                  <a:spcPts val="600"/>
                </a:spcAft>
                <a:defRPr/>
              </a:pPr>
              <a:r>
                <a:rPr lang="fr-FR" sz="900"/>
                <a:t>CAF</a:t>
              </a:r>
            </a:p>
            <a:p>
              <a:pPr algn="ctr">
                <a:lnSpc>
                  <a:spcPct val="90000"/>
                </a:lnSpc>
                <a:spcAft>
                  <a:spcPts val="600"/>
                </a:spcAft>
                <a:defRPr/>
              </a:pPr>
              <a:endParaRPr lang="fr-FR" sz="1400"/>
            </a:p>
          </p:txBody>
        </p:sp>
        <p:sp>
          <p:nvSpPr>
            <p:cNvPr id="6" name="Flèche : double flèche horizontale 5">
              <a:extLst>
                <a:ext uri="{FF2B5EF4-FFF2-40B4-BE49-F238E27FC236}">
                  <a16:creationId xmlns:a16="http://schemas.microsoft.com/office/drawing/2014/main" id="{1976773E-5407-40DF-B203-1F371A049168}"/>
                </a:ext>
              </a:extLst>
            </p:cNvPr>
            <p:cNvSpPr/>
            <p:nvPr/>
          </p:nvSpPr>
          <p:spPr>
            <a:xfrm rot="19843665">
              <a:off x="1815225" y="1018550"/>
              <a:ext cx="736555" cy="99986"/>
            </a:xfrm>
            <a:prstGeom prst="lef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98" name="ZoneTexte 18">
              <a:extLst>
                <a:ext uri="{FF2B5EF4-FFF2-40B4-BE49-F238E27FC236}">
                  <a16:creationId xmlns:a16="http://schemas.microsoft.com/office/drawing/2014/main" id="{E0BB80BA-555A-418C-A924-40B3CB0473B2}"/>
                </a:ext>
              </a:extLst>
            </p:cNvPr>
            <p:cNvSpPr txBox="1"/>
            <p:nvPr/>
          </p:nvSpPr>
          <p:spPr bwMode="auto">
            <a:xfrm>
              <a:off x="3742332" y="2350113"/>
              <a:ext cx="1155629" cy="20790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spcAft>
                  <a:spcPts val="600"/>
                </a:spcAft>
                <a:defRPr/>
              </a:pPr>
              <a:r>
                <a:rPr lang="fr-FR" sz="900" b="1">
                  <a:solidFill>
                    <a:schemeClr val="bg1">
                      <a:lumMod val="65000"/>
                    </a:schemeClr>
                  </a:solidFill>
                </a:rPr>
                <a:t>Outil restauration</a:t>
              </a:r>
            </a:p>
          </p:txBody>
        </p:sp>
        <p:sp>
          <p:nvSpPr>
            <p:cNvPr id="99" name="ZoneTexte 18">
              <a:extLst>
                <a:ext uri="{FF2B5EF4-FFF2-40B4-BE49-F238E27FC236}">
                  <a16:creationId xmlns:a16="http://schemas.microsoft.com/office/drawing/2014/main" id="{4842963A-F197-4A29-A63F-7C0DDA3B5AB3}"/>
                </a:ext>
              </a:extLst>
            </p:cNvPr>
            <p:cNvSpPr txBox="1"/>
            <p:nvPr/>
          </p:nvSpPr>
          <p:spPr bwMode="auto">
            <a:xfrm>
              <a:off x="526254" y="2359636"/>
              <a:ext cx="903232" cy="20790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spcAft>
                  <a:spcPts val="600"/>
                </a:spcAft>
                <a:defRPr/>
              </a:pPr>
              <a:r>
                <a:rPr lang="fr-FR" sz="900" b="1">
                  <a:solidFill>
                    <a:schemeClr val="bg1">
                      <a:lumMod val="65000"/>
                    </a:schemeClr>
                  </a:solidFill>
                </a:rPr>
                <a:t>SIECLE / EN</a:t>
              </a:r>
            </a:p>
          </p:txBody>
        </p:sp>
        <p:sp>
          <p:nvSpPr>
            <p:cNvPr id="100" name="ZoneTexte 18">
              <a:extLst>
                <a:ext uri="{FF2B5EF4-FFF2-40B4-BE49-F238E27FC236}">
                  <a16:creationId xmlns:a16="http://schemas.microsoft.com/office/drawing/2014/main" id="{76C77484-017A-4656-89E3-D5ED52395060}"/>
                </a:ext>
              </a:extLst>
            </p:cNvPr>
            <p:cNvSpPr txBox="1"/>
            <p:nvPr/>
          </p:nvSpPr>
          <p:spPr bwMode="auto">
            <a:xfrm>
              <a:off x="6620292" y="2043806"/>
              <a:ext cx="869897" cy="20790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spcAft>
                  <a:spcPts val="600"/>
                </a:spcAft>
                <a:defRPr/>
              </a:pPr>
              <a:r>
                <a:rPr lang="fr-FR" sz="900" b="1">
                  <a:solidFill>
                    <a:srgbClr val="7030A0"/>
                  </a:solidFill>
                </a:rPr>
                <a:t>Elèves</a:t>
              </a:r>
            </a:p>
          </p:txBody>
        </p:sp>
        <p:sp>
          <p:nvSpPr>
            <p:cNvPr id="10" name="Flèche : double flèche horizontale 9">
              <a:extLst>
                <a:ext uri="{FF2B5EF4-FFF2-40B4-BE49-F238E27FC236}">
                  <a16:creationId xmlns:a16="http://schemas.microsoft.com/office/drawing/2014/main" id="{79681131-6AD6-432F-BDCE-F21A2ABFCB05}"/>
                </a:ext>
              </a:extLst>
            </p:cNvPr>
            <p:cNvSpPr/>
            <p:nvPr/>
          </p:nvSpPr>
          <p:spPr>
            <a:xfrm rot="20364155">
              <a:off x="5509110" y="2607221"/>
              <a:ext cx="1373104" cy="115858"/>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cxnSp>
          <p:nvCxnSpPr>
            <p:cNvPr id="23" name="Connecteur : en arc 22">
              <a:extLst>
                <a:ext uri="{FF2B5EF4-FFF2-40B4-BE49-F238E27FC236}">
                  <a16:creationId xmlns:a16="http://schemas.microsoft.com/office/drawing/2014/main" id="{05B615E2-58C5-40F9-BC14-F0046E5AD8F3}"/>
                </a:ext>
              </a:extLst>
            </p:cNvPr>
            <p:cNvCxnSpPr>
              <a:cxnSpLocks/>
            </p:cNvCxnSpPr>
            <p:nvPr/>
          </p:nvCxnSpPr>
          <p:spPr>
            <a:xfrm rot="5400000">
              <a:off x="5233772" y="1893780"/>
              <a:ext cx="757038" cy="466696"/>
            </a:xfrm>
            <a:prstGeom prst="curvedConnector3">
              <a:avLst>
                <a:gd name="adj1" fmla="val 8365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09" name="ZoneTexte 18">
              <a:extLst>
                <a:ext uri="{FF2B5EF4-FFF2-40B4-BE49-F238E27FC236}">
                  <a16:creationId xmlns:a16="http://schemas.microsoft.com/office/drawing/2014/main" id="{FA51198D-B535-4414-BC97-65BC2381A2C1}"/>
                </a:ext>
              </a:extLst>
            </p:cNvPr>
            <p:cNvSpPr txBox="1"/>
            <p:nvPr/>
          </p:nvSpPr>
          <p:spPr bwMode="auto">
            <a:xfrm>
              <a:off x="5667851" y="2020000"/>
              <a:ext cx="819100" cy="43486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spcAft>
                  <a:spcPts val="600"/>
                </a:spcAft>
                <a:defRPr/>
              </a:pPr>
              <a:r>
                <a:rPr lang="fr-FR" sz="800">
                  <a:solidFill>
                    <a:schemeClr val="tx1"/>
                  </a:solidFill>
                </a:rPr>
                <a:t>Facturation ou appro badges</a:t>
              </a:r>
            </a:p>
          </p:txBody>
        </p:sp>
        <p:sp>
          <p:nvSpPr>
            <p:cNvPr id="110" name="ZoneTexte 18">
              <a:extLst>
                <a:ext uri="{FF2B5EF4-FFF2-40B4-BE49-F238E27FC236}">
                  <a16:creationId xmlns:a16="http://schemas.microsoft.com/office/drawing/2014/main" id="{7EB34F64-4774-4F8D-8F88-F6166FF46CC6}"/>
                </a:ext>
              </a:extLst>
            </p:cNvPr>
            <p:cNvSpPr txBox="1"/>
            <p:nvPr/>
          </p:nvSpPr>
          <p:spPr bwMode="auto">
            <a:xfrm>
              <a:off x="3758206" y="3621367"/>
              <a:ext cx="1774716" cy="20790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spcAft>
                  <a:spcPts val="600"/>
                </a:spcAft>
                <a:defRPr/>
              </a:pPr>
              <a:r>
                <a:rPr lang="fr-FR" sz="900" b="1">
                  <a:solidFill>
                    <a:schemeClr val="tx2"/>
                  </a:solidFill>
                </a:rPr>
                <a:t>Editeurs outil restauration</a:t>
              </a:r>
            </a:p>
          </p:txBody>
        </p:sp>
        <p:sp>
          <p:nvSpPr>
            <p:cNvPr id="37" name="Flèche : double flèche horizontale 36">
              <a:extLst>
                <a:ext uri="{FF2B5EF4-FFF2-40B4-BE49-F238E27FC236}">
                  <a16:creationId xmlns:a16="http://schemas.microsoft.com/office/drawing/2014/main" id="{894EF082-24D3-45F7-B0FD-6B7933F0AE46}"/>
                </a:ext>
              </a:extLst>
            </p:cNvPr>
            <p:cNvSpPr/>
            <p:nvPr/>
          </p:nvSpPr>
          <p:spPr>
            <a:xfrm rot="16200000">
              <a:off x="4493212" y="3435667"/>
              <a:ext cx="388836" cy="109531"/>
            </a:xfrm>
            <a:prstGeom prst="leftRightArrow">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112" name="ZoneTexte 18">
              <a:extLst>
                <a:ext uri="{FF2B5EF4-FFF2-40B4-BE49-F238E27FC236}">
                  <a16:creationId xmlns:a16="http://schemas.microsoft.com/office/drawing/2014/main" id="{2BC8DEA9-5C93-41C1-B10D-6CC8A401BF87}"/>
                </a:ext>
              </a:extLst>
            </p:cNvPr>
            <p:cNvSpPr txBox="1"/>
            <p:nvPr/>
          </p:nvSpPr>
          <p:spPr bwMode="auto">
            <a:xfrm>
              <a:off x="6659978" y="2805607"/>
              <a:ext cx="868309" cy="20790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spcAft>
                  <a:spcPts val="600"/>
                </a:spcAft>
                <a:defRPr/>
              </a:pPr>
              <a:r>
                <a:rPr lang="fr-FR" sz="900" b="1">
                  <a:solidFill>
                    <a:schemeClr val="accent5">
                      <a:lumMod val="75000"/>
                    </a:schemeClr>
                  </a:solidFill>
                </a:rPr>
                <a:t>EASILYS</a:t>
              </a:r>
            </a:p>
          </p:txBody>
        </p:sp>
        <p:sp>
          <p:nvSpPr>
            <p:cNvPr id="113" name="ZoneTexte 18">
              <a:extLst>
                <a:ext uri="{FF2B5EF4-FFF2-40B4-BE49-F238E27FC236}">
                  <a16:creationId xmlns:a16="http://schemas.microsoft.com/office/drawing/2014/main" id="{1A9A0A54-6307-4E8C-958E-3020F900BA00}"/>
                </a:ext>
              </a:extLst>
            </p:cNvPr>
            <p:cNvSpPr txBox="1"/>
            <p:nvPr/>
          </p:nvSpPr>
          <p:spPr bwMode="auto">
            <a:xfrm>
              <a:off x="6398056" y="3615019"/>
              <a:ext cx="1773129" cy="20790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spcAft>
                  <a:spcPts val="600"/>
                </a:spcAft>
                <a:defRPr/>
              </a:pPr>
              <a:r>
                <a:rPr lang="fr-FR" sz="900" b="1">
                  <a:solidFill>
                    <a:schemeClr val="tx2"/>
                  </a:solidFill>
                </a:rPr>
                <a:t>Editeurs MAPAL</a:t>
              </a:r>
            </a:p>
          </p:txBody>
        </p:sp>
        <p:sp>
          <p:nvSpPr>
            <p:cNvPr id="114" name="Flèche : double flèche horizontale 113">
              <a:extLst>
                <a:ext uri="{FF2B5EF4-FFF2-40B4-BE49-F238E27FC236}">
                  <a16:creationId xmlns:a16="http://schemas.microsoft.com/office/drawing/2014/main" id="{772BA4C3-1A76-4129-BC20-6F07CD4E464D}"/>
                </a:ext>
              </a:extLst>
            </p:cNvPr>
            <p:cNvSpPr/>
            <p:nvPr/>
          </p:nvSpPr>
          <p:spPr>
            <a:xfrm rot="16200000">
              <a:off x="7805327" y="3555492"/>
              <a:ext cx="387248" cy="109531"/>
            </a:xfrm>
            <a:prstGeom prst="leftRightArrow">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116" name="ZoneTexte 18">
              <a:extLst>
                <a:ext uri="{FF2B5EF4-FFF2-40B4-BE49-F238E27FC236}">
                  <a16:creationId xmlns:a16="http://schemas.microsoft.com/office/drawing/2014/main" id="{BF6BFECD-6A91-4390-AE60-50126515EFC0}"/>
                </a:ext>
              </a:extLst>
            </p:cNvPr>
            <p:cNvSpPr txBox="1"/>
            <p:nvPr/>
          </p:nvSpPr>
          <p:spPr bwMode="auto">
            <a:xfrm>
              <a:off x="250046" y="3551536"/>
              <a:ext cx="1422313" cy="20790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spcAft>
                  <a:spcPts val="600"/>
                </a:spcAft>
                <a:defRPr/>
              </a:pPr>
              <a:r>
                <a:rPr lang="fr-FR" sz="900" b="1">
                  <a:solidFill>
                    <a:srgbClr val="00B050"/>
                  </a:solidFill>
                </a:rPr>
                <a:t>Région PLYC</a:t>
              </a:r>
            </a:p>
          </p:txBody>
        </p:sp>
        <p:sp>
          <p:nvSpPr>
            <p:cNvPr id="38" name="Ellipse 37">
              <a:extLst>
                <a:ext uri="{FF2B5EF4-FFF2-40B4-BE49-F238E27FC236}">
                  <a16:creationId xmlns:a16="http://schemas.microsoft.com/office/drawing/2014/main" id="{1B76441D-1319-436A-9CAB-F3F42AE8C315}"/>
                </a:ext>
              </a:extLst>
            </p:cNvPr>
            <p:cNvSpPr/>
            <p:nvPr/>
          </p:nvSpPr>
          <p:spPr>
            <a:xfrm>
              <a:off x="1961266" y="2021587"/>
              <a:ext cx="1090545" cy="580873"/>
            </a:xfrm>
            <a:prstGeom prst="ellipse">
              <a:avLst/>
            </a:prstGeom>
            <a:ln w="19050">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000" err="1"/>
                <a:t>Op@le</a:t>
              </a:r>
              <a:r>
                <a:rPr lang="fr-FR" sz="1000"/>
                <a:t> ?</a:t>
              </a:r>
            </a:p>
          </p:txBody>
        </p:sp>
        <p:cxnSp>
          <p:nvCxnSpPr>
            <p:cNvPr id="42" name="Connecteur droit avec flèche 41">
              <a:extLst>
                <a:ext uri="{FF2B5EF4-FFF2-40B4-BE49-F238E27FC236}">
                  <a16:creationId xmlns:a16="http://schemas.microsoft.com/office/drawing/2014/main" id="{41490AEB-BBAF-44CA-8F54-1C1242AB6830}"/>
                </a:ext>
              </a:extLst>
            </p:cNvPr>
            <p:cNvCxnSpPr>
              <a:cxnSpLocks/>
            </p:cNvCxnSpPr>
            <p:nvPr/>
          </p:nvCxnSpPr>
          <p:spPr>
            <a:xfrm>
              <a:off x="3050224" y="2331068"/>
              <a:ext cx="700044" cy="309482"/>
            </a:xfrm>
            <a:prstGeom prst="straightConnector1">
              <a:avLst/>
            </a:prstGeom>
            <a:ln>
              <a:prstDash val="dash"/>
              <a:headEnd type="triangle"/>
              <a:tailEnd type="triangle"/>
            </a:ln>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1">
            <a:extLst>
              <a:ext uri="{FF2B5EF4-FFF2-40B4-BE49-F238E27FC236}">
                <a16:creationId xmlns:a16="http://schemas.microsoft.com/office/drawing/2014/main" id="{C393E189-7186-0726-00B4-DDD98E518429}"/>
              </a:ext>
            </a:extLst>
          </p:cNvPr>
          <p:cNvSpPr>
            <a:spLocks noGrp="1"/>
          </p:cNvSpPr>
          <p:nvPr>
            <p:ph type="title"/>
          </p:nvPr>
        </p:nvSpPr>
        <p:spPr>
          <a:xfrm>
            <a:off x="722313" y="2320925"/>
            <a:ext cx="7772400" cy="1235075"/>
          </a:xfrm>
        </p:spPr>
        <p:txBody>
          <a:bodyPr/>
          <a:lstStyle/>
          <a:p>
            <a:r>
              <a:rPr lang="fr-FR" altLang="fr-FR" b="1">
                <a:latin typeface="Arial Black" panose="020B0A04020102020204" pitchFamily="34" charset="0"/>
                <a:ea typeface="ＭＳ Ｐゴシック" panose="020B0600070205080204" pitchFamily="34" charset="-128"/>
                <a:cs typeface="Arial Black" panose="020B0A04020102020204" pitchFamily="34" charset="0"/>
              </a:rPr>
              <a:t>Aides sociales</a:t>
            </a:r>
            <a:endParaRPr lang="fr-FR" altLang="fr-FR">
              <a:latin typeface="Arial Black" panose="020B0A04020102020204" pitchFamily="34" charset="0"/>
              <a:ea typeface="ＭＳ Ｐゴシック" panose="020B0600070205080204" pitchFamily="34" charset="-128"/>
              <a:cs typeface="Arial Black" panose="020B0A04020102020204" pitchFamily="34" charset="0"/>
            </a:endParaRPr>
          </a:p>
        </p:txBody>
      </p:sp>
      <p:sp>
        <p:nvSpPr>
          <p:cNvPr id="47107" name="Espace réservé du texte 2">
            <a:extLst>
              <a:ext uri="{FF2B5EF4-FFF2-40B4-BE49-F238E27FC236}">
                <a16:creationId xmlns:a16="http://schemas.microsoft.com/office/drawing/2014/main" id="{4AAD2FB3-21C5-35F5-E0CD-4FF1FBCFC05C}"/>
              </a:ext>
            </a:extLst>
          </p:cNvPr>
          <p:cNvSpPr>
            <a:spLocks noGrp="1"/>
          </p:cNvSpPr>
          <p:nvPr>
            <p:ph type="body" idx="1"/>
          </p:nvPr>
        </p:nvSpPr>
        <p:spPr>
          <a:xfrm>
            <a:off x="4211638" y="1495425"/>
            <a:ext cx="720725" cy="720725"/>
          </a:xfrm>
        </p:spPr>
        <p:txBody>
          <a:bodyPr/>
          <a:lstStyle/>
          <a:p>
            <a:pPr eaLnBrk="1" hangingPunct="1">
              <a:spcBef>
                <a:spcPct val="0"/>
              </a:spcBef>
            </a:pPr>
            <a:r>
              <a:rPr lang="fr-FR" altLang="fr-FR">
                <a:latin typeface="Times" panose="02020603050405020304" pitchFamily="18" charset="0"/>
                <a:ea typeface="ＭＳ Ｐゴシック" panose="020B0600070205080204" pitchFamily="34" charset="-128"/>
              </a:rPr>
              <a:t>5</a:t>
            </a:r>
          </a:p>
        </p:txBody>
      </p:sp>
      <p:sp>
        <p:nvSpPr>
          <p:cNvPr id="4" name="Espace réservé du pied de page 3">
            <a:extLst>
              <a:ext uri="{FF2B5EF4-FFF2-40B4-BE49-F238E27FC236}">
                <a16:creationId xmlns:a16="http://schemas.microsoft.com/office/drawing/2014/main" id="{F0D3AF3A-DD81-738B-F163-B0C6ACD2222E}"/>
              </a:ext>
            </a:extLst>
          </p:cNvPr>
          <p:cNvSpPr>
            <a:spLocks noGrp="1"/>
          </p:cNvSpPr>
          <p:nvPr>
            <p:ph type="ftr" sz="quarter" idx="10"/>
          </p:nvPr>
        </p:nvSpPr>
        <p:spPr/>
        <p:txBody>
          <a:bodyPr/>
          <a:lstStyle/>
          <a:p>
            <a:pPr>
              <a:defRPr/>
            </a:pPr>
            <a:endParaRPr lang="fr-FR"/>
          </a:p>
        </p:txBody>
      </p:sp>
      <p:sp>
        <p:nvSpPr>
          <p:cNvPr id="47109" name="Espace réservé du numéro de diapositive 4">
            <a:extLst>
              <a:ext uri="{FF2B5EF4-FFF2-40B4-BE49-F238E27FC236}">
                <a16:creationId xmlns:a16="http://schemas.microsoft.com/office/drawing/2014/main" id="{A8F21F64-326F-8C84-DF80-010DE2CED92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75"/>
              </a:spcBef>
              <a:buClr>
                <a:schemeClr val="accent1"/>
              </a:buClr>
              <a:buFont typeface="Wingdings" panose="05000000000000000000" pitchFamily="2" charset="2"/>
              <a:buChar char="§"/>
              <a:defRPr sz="2000">
                <a:solidFill>
                  <a:srgbClr val="081556"/>
                </a:solidFill>
                <a:latin typeface="Arial" panose="020B0604020202020204" pitchFamily="34" charset="0"/>
                <a:ea typeface="ＭＳ Ｐゴシック" panose="020B0600070205080204" pitchFamily="34" charset="-128"/>
              </a:defRPr>
            </a:lvl1pPr>
            <a:lvl2pPr marL="742950" indent="-285750">
              <a:spcBef>
                <a:spcPts val="475"/>
              </a:spcBef>
              <a:buClr>
                <a:schemeClr val="accent2"/>
              </a:buClr>
              <a:buSzPct val="110000"/>
              <a:buFont typeface="Arial" panose="020B0604020202020204" pitchFamily="34" charset="0"/>
              <a:buChar char="•"/>
              <a:defRPr>
                <a:solidFill>
                  <a:srgbClr val="081556"/>
                </a:solidFill>
                <a:latin typeface="Arial" panose="020B0604020202020204" pitchFamily="34" charset="0"/>
                <a:ea typeface="ＭＳ Ｐゴシック" panose="020B0600070205080204" pitchFamily="34" charset="-128"/>
              </a:defRPr>
            </a:lvl2pPr>
            <a:lvl3pPr marL="1143000" indent="-228600">
              <a:spcBef>
                <a:spcPts val="475"/>
              </a:spcBef>
              <a:buClr>
                <a:schemeClr val="accent1"/>
              </a:buClr>
              <a:buFont typeface="Lucida Grande"/>
              <a:buChar char="-"/>
              <a:defRPr sz="1600">
                <a:solidFill>
                  <a:srgbClr val="081556"/>
                </a:solidFill>
                <a:latin typeface="Arial" panose="020B0604020202020204" pitchFamily="34" charset="0"/>
                <a:ea typeface="ＭＳ Ｐゴシック" panose="020B0600070205080204" pitchFamily="34" charset="-128"/>
              </a:defRPr>
            </a:lvl3pPr>
            <a:lvl4pPr marL="1600200" indent="-228600">
              <a:spcBef>
                <a:spcPts val="475"/>
              </a:spcBef>
              <a:buClr>
                <a:schemeClr val="accent2"/>
              </a:buClr>
              <a:buFont typeface="Courier New" panose="02070309020205020404" pitchFamily="49" charset="0"/>
              <a:buChar char="o"/>
              <a:defRPr sz="1400">
                <a:solidFill>
                  <a:srgbClr val="081556"/>
                </a:solidFill>
                <a:latin typeface="Arial" panose="020B0604020202020204" pitchFamily="34" charset="0"/>
                <a:ea typeface="ＭＳ Ｐゴシック" panose="020B0600070205080204" pitchFamily="34" charset="-128"/>
              </a:defRPr>
            </a:lvl4pPr>
            <a:lvl5pPr marL="2057400" indent="-228600">
              <a:spcBef>
                <a:spcPts val="475"/>
              </a:spcBef>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9pPr>
          </a:lstStyle>
          <a:p>
            <a:pPr>
              <a:spcBef>
                <a:spcPct val="0"/>
              </a:spcBef>
              <a:buClrTx/>
              <a:buFontTx/>
              <a:buNone/>
            </a:pPr>
            <a:fld id="{A737B666-3AF6-4BDE-BA7D-440162FBF7CF}" type="slidenum">
              <a:rPr lang="fr-FR" altLang="fr-FR" sz="1000" smtClean="0"/>
              <a:pPr>
                <a:spcBef>
                  <a:spcPct val="0"/>
                </a:spcBef>
                <a:buClrTx/>
                <a:buFontTx/>
                <a:buNone/>
              </a:pPr>
              <a:t>26</a:t>
            </a:fld>
            <a:endParaRPr lang="fr-FR" altLang="fr-FR" sz="1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98F8FD6-D9CC-E445-B2AA-1AC276F888EF}"/>
              </a:ext>
            </a:extLst>
          </p:cNvPr>
          <p:cNvSpPr>
            <a:spLocks noGrp="1"/>
          </p:cNvSpPr>
          <p:nvPr>
            <p:ph type="ftr" sz="quarter" idx="10"/>
          </p:nvPr>
        </p:nvSpPr>
        <p:spPr/>
        <p:txBody>
          <a:bodyPr/>
          <a:lstStyle/>
          <a:p>
            <a:pPr>
              <a:defRPr/>
            </a:pPr>
            <a:endParaRPr lang="fr-FR"/>
          </a:p>
        </p:txBody>
      </p:sp>
      <p:sp>
        <p:nvSpPr>
          <p:cNvPr id="50179" name="Espace réservé du numéro de diapositive 4">
            <a:extLst>
              <a:ext uri="{FF2B5EF4-FFF2-40B4-BE49-F238E27FC236}">
                <a16:creationId xmlns:a16="http://schemas.microsoft.com/office/drawing/2014/main" id="{F7B86E66-65CC-EC2E-0561-8E8862E498F4}"/>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75"/>
              </a:spcBef>
              <a:buClr>
                <a:schemeClr val="accent1"/>
              </a:buClr>
              <a:buFont typeface="Wingdings" panose="05000000000000000000" pitchFamily="2" charset="2"/>
              <a:buChar char="§"/>
              <a:defRPr sz="2000">
                <a:solidFill>
                  <a:srgbClr val="081556"/>
                </a:solidFill>
                <a:latin typeface="Arial" panose="020B0604020202020204" pitchFamily="34" charset="0"/>
                <a:ea typeface="ＭＳ Ｐゴシック" panose="020B0600070205080204" pitchFamily="34" charset="-128"/>
              </a:defRPr>
            </a:lvl1pPr>
            <a:lvl2pPr marL="742950" indent="-285750">
              <a:spcBef>
                <a:spcPts val="475"/>
              </a:spcBef>
              <a:buClr>
                <a:schemeClr val="accent2"/>
              </a:buClr>
              <a:buSzPct val="110000"/>
              <a:buFont typeface="Arial" panose="020B0604020202020204" pitchFamily="34" charset="0"/>
              <a:buChar char="•"/>
              <a:defRPr>
                <a:solidFill>
                  <a:srgbClr val="081556"/>
                </a:solidFill>
                <a:latin typeface="Arial" panose="020B0604020202020204" pitchFamily="34" charset="0"/>
                <a:ea typeface="ＭＳ Ｐゴシック" panose="020B0600070205080204" pitchFamily="34" charset="-128"/>
              </a:defRPr>
            </a:lvl2pPr>
            <a:lvl3pPr marL="1143000" indent="-228600">
              <a:spcBef>
                <a:spcPts val="475"/>
              </a:spcBef>
              <a:buClr>
                <a:schemeClr val="accent1"/>
              </a:buClr>
              <a:buFont typeface="Lucida Grande"/>
              <a:buChar char="-"/>
              <a:defRPr sz="1600">
                <a:solidFill>
                  <a:srgbClr val="081556"/>
                </a:solidFill>
                <a:latin typeface="Arial" panose="020B0604020202020204" pitchFamily="34" charset="0"/>
                <a:ea typeface="ＭＳ Ｐゴシック" panose="020B0600070205080204" pitchFamily="34" charset="-128"/>
              </a:defRPr>
            </a:lvl3pPr>
            <a:lvl4pPr marL="1600200" indent="-228600">
              <a:spcBef>
                <a:spcPts val="475"/>
              </a:spcBef>
              <a:buClr>
                <a:schemeClr val="accent2"/>
              </a:buClr>
              <a:buFont typeface="Courier New" panose="02070309020205020404" pitchFamily="49" charset="0"/>
              <a:buChar char="o"/>
              <a:defRPr sz="1400">
                <a:solidFill>
                  <a:srgbClr val="081556"/>
                </a:solidFill>
                <a:latin typeface="Arial" panose="020B0604020202020204" pitchFamily="34" charset="0"/>
                <a:ea typeface="ＭＳ Ｐゴシック" panose="020B0600070205080204" pitchFamily="34" charset="-128"/>
              </a:defRPr>
            </a:lvl4pPr>
            <a:lvl5pPr marL="2057400" indent="-228600">
              <a:spcBef>
                <a:spcPts val="475"/>
              </a:spcBef>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9pPr>
          </a:lstStyle>
          <a:p>
            <a:pPr>
              <a:spcBef>
                <a:spcPct val="0"/>
              </a:spcBef>
              <a:buClrTx/>
              <a:buFontTx/>
              <a:buNone/>
            </a:pPr>
            <a:fld id="{C7CA918C-E0D5-4FC9-9F79-1308FE48C614}" type="slidenum">
              <a:rPr lang="fr-FR" altLang="fr-FR" sz="1000" smtClean="0"/>
              <a:pPr>
                <a:spcBef>
                  <a:spcPct val="0"/>
                </a:spcBef>
                <a:buClrTx/>
                <a:buFontTx/>
                <a:buNone/>
              </a:pPr>
              <a:t>27</a:t>
            </a:fld>
            <a:endParaRPr lang="fr-FR" altLang="fr-FR" sz="1000"/>
          </a:p>
        </p:txBody>
      </p:sp>
      <p:sp>
        <p:nvSpPr>
          <p:cNvPr id="50180" name="Titre 1">
            <a:extLst>
              <a:ext uri="{FF2B5EF4-FFF2-40B4-BE49-F238E27FC236}">
                <a16:creationId xmlns:a16="http://schemas.microsoft.com/office/drawing/2014/main" id="{43E4BB07-73C3-E178-1914-FBFF1AB61CA7}"/>
              </a:ext>
            </a:extLst>
          </p:cNvPr>
          <p:cNvSpPr>
            <a:spLocks noGrp="1"/>
          </p:cNvSpPr>
          <p:nvPr>
            <p:ph type="title"/>
          </p:nvPr>
        </p:nvSpPr>
        <p:spPr>
          <a:xfrm>
            <a:off x="406400" y="112713"/>
            <a:ext cx="8374063" cy="391584"/>
          </a:xfrm>
        </p:spPr>
        <p:txBody>
          <a:bodyPr/>
          <a:lstStyle/>
          <a:p>
            <a:pPr algn="ctr"/>
            <a:r>
              <a:rPr lang="fr-FR" altLang="fr-FR" sz="2000">
                <a:latin typeface="Arial Black" panose="020B0A04020102020204" pitchFamily="34" charset="0"/>
                <a:ea typeface="ＭＳ Ｐゴシック" panose="020B0600070205080204" pitchFamily="34" charset="-128"/>
                <a:cs typeface="Arial Black" panose="020B0A04020102020204" pitchFamily="34" charset="0"/>
              </a:rPr>
              <a:t>5. Les différentes aides sociales aux lycéens</a:t>
            </a:r>
          </a:p>
        </p:txBody>
      </p:sp>
      <p:sp>
        <p:nvSpPr>
          <p:cNvPr id="6" name="Espace réservé du contenu 5">
            <a:extLst>
              <a:ext uri="{FF2B5EF4-FFF2-40B4-BE49-F238E27FC236}">
                <a16:creationId xmlns:a16="http://schemas.microsoft.com/office/drawing/2014/main" id="{51E93557-BE52-C6E9-7672-539347C2A6FA}"/>
              </a:ext>
            </a:extLst>
          </p:cNvPr>
          <p:cNvSpPr>
            <a:spLocks noGrp="1"/>
          </p:cNvSpPr>
          <p:nvPr>
            <p:ph idx="1"/>
          </p:nvPr>
        </p:nvSpPr>
        <p:spPr>
          <a:xfrm>
            <a:off x="318030" y="541338"/>
            <a:ext cx="8348662" cy="4038600"/>
          </a:xfrm>
        </p:spPr>
        <p:txBody>
          <a:bodyPr/>
          <a:lstStyle/>
          <a:p>
            <a:pPr algn="just">
              <a:defRPr/>
            </a:pPr>
            <a:r>
              <a:rPr lang="fr-FR" sz="1300" b="1" dirty="0">
                <a:solidFill>
                  <a:srgbClr val="002060"/>
                </a:solidFill>
                <a:ea typeface="ＭＳ Ｐゴシック"/>
              </a:rPr>
              <a:t>L’aide régionale à l’équipement (ARE) </a:t>
            </a:r>
            <a:r>
              <a:rPr lang="fr-FR" sz="1300" dirty="0">
                <a:solidFill>
                  <a:srgbClr val="002060"/>
                </a:solidFill>
                <a:ea typeface="ＭＳ Ｐゴシック"/>
              </a:rPr>
              <a:t>permet aux établissements d'acquérir les équipements</a:t>
            </a:r>
            <a:r>
              <a:rPr lang="fr-FR" sz="1300" dirty="0">
                <a:ea typeface="+mn-lt"/>
                <a:cs typeface="+mn-lt"/>
              </a:rPr>
              <a:t>, matériels pédagogiques individuels aux élèves des formations relevant de la spécialité production, de certaines spécialités de service, de la spécialité "autres disciplines artistiques et spécialités artistiques plurivalentes" et de la formation prépa-métiers niveau 3ème (pour les élèves scolarisés uniquement en lycée et EREA). L'équipement est mis à la disposition de l'élève pendant sa scolarité.</a:t>
            </a:r>
            <a:endParaRPr lang="fr-FR" sz="1300">
              <a:solidFill>
                <a:srgbClr val="002060"/>
              </a:solidFill>
            </a:endParaRPr>
          </a:p>
          <a:p>
            <a:pPr marL="400050" lvl="1" indent="0" algn="just">
              <a:buClr>
                <a:srgbClr val="AAAAAA"/>
              </a:buClr>
              <a:buNone/>
              <a:defRPr/>
            </a:pPr>
            <a:r>
              <a:rPr lang="fr-FR" sz="1300" dirty="0">
                <a:solidFill>
                  <a:srgbClr val="002060"/>
                </a:solidFill>
                <a:ea typeface="ＭＳ Ｐゴシック"/>
                <a:cs typeface="+mn-lt"/>
              </a:rPr>
              <a:t>Les </a:t>
            </a:r>
            <a:r>
              <a:rPr lang="fr-FR" sz="1300" dirty="0">
                <a:solidFill>
                  <a:srgbClr val="002060"/>
                </a:solidFill>
                <a:ea typeface="ＭＳ Ｐゴシック"/>
              </a:rPr>
              <a:t>bénéficiaires sont les élèves </a:t>
            </a:r>
            <a:r>
              <a:rPr lang="fr-FR" sz="1300" dirty="0">
                <a:ea typeface="ＭＳ Ｐゴシック"/>
              </a:rPr>
              <a:t>3ème prépa-métiers, </a:t>
            </a:r>
            <a:r>
              <a:rPr lang="fr-FR" sz="1300" dirty="0">
                <a:solidFill>
                  <a:srgbClr val="002060"/>
                </a:solidFill>
                <a:ea typeface="ＭＳ Ｐゴシック"/>
              </a:rPr>
              <a:t>de première année de CAP, Bac technologique et Bac professionnel des formations éligibles, les élèves de première année de BTS et des diplômes assimilés dont le quotient familial annuel régional est inférieur ou égal à 10140 €.</a:t>
            </a:r>
            <a:endParaRPr lang="fr-FR" sz="1300" dirty="0">
              <a:solidFill>
                <a:srgbClr val="002060"/>
              </a:solidFill>
              <a:ea typeface="ＭＳ Ｐゴシック"/>
              <a:cs typeface="Arial"/>
            </a:endParaRPr>
          </a:p>
          <a:p>
            <a:pPr marL="400050" lvl="1" indent="0" algn="just">
              <a:buNone/>
              <a:defRPr/>
            </a:pPr>
            <a:endParaRPr lang="fr-FR" sz="1300" dirty="0">
              <a:solidFill>
                <a:srgbClr val="002060"/>
              </a:solidFill>
              <a:ea typeface="ＭＳ Ｐゴシック"/>
              <a:cs typeface="Arial"/>
            </a:endParaRPr>
          </a:p>
          <a:p>
            <a:pPr algn="just">
              <a:defRPr/>
            </a:pPr>
            <a:r>
              <a:rPr lang="fr-FR" sz="1300" b="1" dirty="0">
                <a:solidFill>
                  <a:srgbClr val="002060"/>
                </a:solidFill>
                <a:ea typeface="ＭＳ Ｐゴシック"/>
              </a:rPr>
              <a:t>L’aide aux frais de concours</a:t>
            </a:r>
            <a:r>
              <a:rPr lang="fr-FR" sz="1300" dirty="0">
                <a:solidFill>
                  <a:srgbClr val="002060"/>
                </a:solidFill>
                <a:ea typeface="ＭＳ Ｐゴシック"/>
              </a:rPr>
              <a:t> a pour objectif de pallier les difficultés financières liées au paiement des frais de concours (inscription, hébergement, transport) des élèves des Classes Préparatoires aux Grandes Écoles (CPGE).</a:t>
            </a:r>
          </a:p>
          <a:p>
            <a:pPr marL="400050" lvl="1" indent="0" algn="just">
              <a:buNone/>
              <a:defRPr/>
            </a:pPr>
            <a:r>
              <a:rPr lang="fr-FR" sz="1300" dirty="0">
                <a:solidFill>
                  <a:srgbClr val="002060"/>
                </a:solidFill>
                <a:ea typeface="ＭＳ Ｐゴシック"/>
              </a:rPr>
              <a:t>Les bénéficiaires sont les élèves de deuxième année de CPGE dont le quotient familial régional annuel est inférieur ou égal à 10 140 euros.</a:t>
            </a:r>
            <a:endParaRPr lang="fr-FR" sz="1300" dirty="0">
              <a:solidFill>
                <a:srgbClr val="002060"/>
              </a:solidFill>
              <a:ea typeface="ＭＳ Ｐゴシック"/>
              <a:cs typeface="Arial"/>
            </a:endParaRPr>
          </a:p>
          <a:p>
            <a:pPr marL="0" indent="0">
              <a:buNone/>
              <a:defRPr/>
            </a:pPr>
            <a:endParaRPr lang="fr-FR" sz="1300" dirty="0">
              <a:ea typeface="ＭＳ Ｐゴシック"/>
            </a:endParaRPr>
          </a:p>
          <a:p>
            <a:pPr marL="0" indent="0">
              <a:buFont typeface="Wingdings" panose="05000000000000000000" pitchFamily="2" charset="2"/>
              <a:buNone/>
              <a:defRPr/>
            </a:pPr>
            <a:r>
              <a:rPr lang="fr-FR" sz="1300" dirty="0">
                <a:ea typeface="ＭＳ Ｐゴシック"/>
              </a:rPr>
              <a:t>Informations et règlement d’intervention disponible sur: </a:t>
            </a:r>
            <a:r>
              <a:rPr lang="fr-FR" sz="1300" dirty="0">
                <a:ea typeface="ＭＳ Ｐゴシック"/>
                <a:hlinkClick r:id="rId2"/>
              </a:rPr>
              <a:t>https://lycees.iledefrance.fr/dotation-budgetaire</a:t>
            </a:r>
            <a:endParaRPr lang="fr-FR" sz="1300" dirty="0">
              <a:ea typeface="ＭＳ Ｐゴシック"/>
            </a:endParaRPr>
          </a:p>
          <a:p>
            <a:pPr marL="0" indent="0">
              <a:buNone/>
              <a:defRPr/>
            </a:pPr>
            <a:r>
              <a:rPr lang="fr-FR" sz="1300" dirty="0">
                <a:solidFill>
                  <a:srgbClr val="002060"/>
                </a:solidFill>
                <a:ea typeface="ＭＳ Ｐゴシック"/>
                <a:cs typeface="Times New Roman"/>
              </a:rPr>
              <a:t>Les enquêtes sont accessibles sur le site:  </a:t>
            </a:r>
            <a:r>
              <a:rPr lang="fr-FR" sz="1300" b="1" dirty="0">
                <a:solidFill>
                  <a:srgbClr val="002060"/>
                </a:solidFill>
                <a:ea typeface="ＭＳ Ｐゴシック"/>
                <a:cs typeface="Times New Roman"/>
                <a:hlinkClick r:id="rId3"/>
              </a:rPr>
              <a:t>https://ogil-lycees.iledefrance.fr</a:t>
            </a:r>
            <a:endParaRPr lang="fr-FR" sz="1300" b="1">
              <a:solidFill>
                <a:srgbClr val="002060"/>
              </a:solidFill>
              <a:ea typeface="ＭＳ Ｐゴシック"/>
              <a:cs typeface="Times New Roman"/>
            </a:endParaRPr>
          </a:p>
          <a:p>
            <a:pPr marL="0" indent="0">
              <a:buNone/>
              <a:defRPr/>
            </a:pPr>
            <a:endParaRPr lang="fr-FR" sz="1300" b="1" dirty="0">
              <a:solidFill>
                <a:srgbClr val="002060"/>
              </a:solidFill>
              <a:cs typeface="Times New Roman" panose="02020603050405020304" pitchFamily="18" charset="0"/>
            </a:endParaRPr>
          </a:p>
          <a:p>
            <a:pPr marL="0" indent="0" algn="just">
              <a:buFont typeface="Wingdings" panose="05000000000000000000" pitchFamily="2" charset="2"/>
              <a:buNone/>
              <a:defRPr/>
            </a:pPr>
            <a:endParaRPr lang="fr-FR" sz="1200" dirty="0"/>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1">
            <a:extLst>
              <a:ext uri="{FF2B5EF4-FFF2-40B4-BE49-F238E27FC236}">
                <a16:creationId xmlns:a16="http://schemas.microsoft.com/office/drawing/2014/main" id="{C393E189-7186-0726-00B4-DDD98E518429}"/>
              </a:ext>
            </a:extLst>
          </p:cNvPr>
          <p:cNvSpPr>
            <a:spLocks noGrp="1"/>
          </p:cNvSpPr>
          <p:nvPr>
            <p:ph type="title"/>
          </p:nvPr>
        </p:nvSpPr>
        <p:spPr>
          <a:xfrm>
            <a:off x="722313" y="2320925"/>
            <a:ext cx="7772400" cy="1235075"/>
          </a:xfrm>
        </p:spPr>
        <p:txBody>
          <a:bodyPr/>
          <a:lstStyle/>
          <a:p>
            <a:r>
              <a:rPr lang="fr-FR" altLang="fr-FR" b="1">
                <a:latin typeface="Arial Black" panose="020B0A04020102020204" pitchFamily="34" charset="0"/>
                <a:ea typeface="ＭＳ Ｐゴシック" panose="020B0600070205080204" pitchFamily="34" charset="-128"/>
                <a:cs typeface="Arial Black" panose="020B0A04020102020204" pitchFamily="34" charset="0"/>
              </a:rPr>
              <a:t>Contacts</a:t>
            </a:r>
            <a:endParaRPr lang="fr-FR" altLang="fr-FR">
              <a:latin typeface="Arial Black" panose="020B0A04020102020204" pitchFamily="34" charset="0"/>
              <a:ea typeface="ＭＳ Ｐゴシック" panose="020B0600070205080204" pitchFamily="34" charset="-128"/>
              <a:cs typeface="Arial Black" panose="020B0A04020102020204" pitchFamily="34" charset="0"/>
            </a:endParaRPr>
          </a:p>
        </p:txBody>
      </p:sp>
      <p:sp>
        <p:nvSpPr>
          <p:cNvPr id="47107" name="Espace réservé du texte 2">
            <a:extLst>
              <a:ext uri="{FF2B5EF4-FFF2-40B4-BE49-F238E27FC236}">
                <a16:creationId xmlns:a16="http://schemas.microsoft.com/office/drawing/2014/main" id="{4AAD2FB3-21C5-35F5-E0CD-4FF1FBCFC05C}"/>
              </a:ext>
            </a:extLst>
          </p:cNvPr>
          <p:cNvSpPr>
            <a:spLocks noGrp="1"/>
          </p:cNvSpPr>
          <p:nvPr>
            <p:ph type="body" idx="1"/>
          </p:nvPr>
        </p:nvSpPr>
        <p:spPr>
          <a:xfrm>
            <a:off x="4211638" y="1495425"/>
            <a:ext cx="720725" cy="720725"/>
          </a:xfrm>
        </p:spPr>
        <p:txBody>
          <a:bodyPr/>
          <a:lstStyle/>
          <a:p>
            <a:pPr eaLnBrk="1" hangingPunct="1">
              <a:spcBef>
                <a:spcPct val="0"/>
              </a:spcBef>
            </a:pPr>
            <a:r>
              <a:rPr lang="fr-FR" altLang="fr-FR">
                <a:latin typeface="Times" panose="02020603050405020304" pitchFamily="18" charset="0"/>
                <a:ea typeface="ＭＳ Ｐゴシック" panose="020B0600070205080204" pitchFamily="34" charset="-128"/>
              </a:rPr>
              <a:t>6</a:t>
            </a:r>
          </a:p>
        </p:txBody>
      </p:sp>
      <p:sp>
        <p:nvSpPr>
          <p:cNvPr id="4" name="Espace réservé du pied de page 3">
            <a:extLst>
              <a:ext uri="{FF2B5EF4-FFF2-40B4-BE49-F238E27FC236}">
                <a16:creationId xmlns:a16="http://schemas.microsoft.com/office/drawing/2014/main" id="{F0D3AF3A-DD81-738B-F163-B0C6ACD2222E}"/>
              </a:ext>
            </a:extLst>
          </p:cNvPr>
          <p:cNvSpPr>
            <a:spLocks noGrp="1"/>
          </p:cNvSpPr>
          <p:nvPr>
            <p:ph type="ftr" sz="quarter" idx="10"/>
          </p:nvPr>
        </p:nvSpPr>
        <p:spPr/>
        <p:txBody>
          <a:bodyPr/>
          <a:lstStyle/>
          <a:p>
            <a:pPr>
              <a:defRPr/>
            </a:pPr>
            <a:endParaRPr lang="fr-FR"/>
          </a:p>
        </p:txBody>
      </p:sp>
      <p:sp>
        <p:nvSpPr>
          <p:cNvPr id="47109" name="Espace réservé du numéro de diapositive 4">
            <a:extLst>
              <a:ext uri="{FF2B5EF4-FFF2-40B4-BE49-F238E27FC236}">
                <a16:creationId xmlns:a16="http://schemas.microsoft.com/office/drawing/2014/main" id="{A8F21F64-326F-8C84-DF80-010DE2CED92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75"/>
              </a:spcBef>
              <a:buClr>
                <a:schemeClr val="accent1"/>
              </a:buClr>
              <a:buFont typeface="Wingdings" panose="05000000000000000000" pitchFamily="2" charset="2"/>
              <a:buChar char="§"/>
              <a:defRPr sz="2000">
                <a:solidFill>
                  <a:srgbClr val="081556"/>
                </a:solidFill>
                <a:latin typeface="Arial" panose="020B0604020202020204" pitchFamily="34" charset="0"/>
                <a:ea typeface="ＭＳ Ｐゴシック" panose="020B0600070205080204" pitchFamily="34" charset="-128"/>
              </a:defRPr>
            </a:lvl1pPr>
            <a:lvl2pPr marL="742950" indent="-285750">
              <a:spcBef>
                <a:spcPts val="475"/>
              </a:spcBef>
              <a:buClr>
                <a:schemeClr val="accent2"/>
              </a:buClr>
              <a:buSzPct val="110000"/>
              <a:buFont typeface="Arial" panose="020B0604020202020204" pitchFamily="34" charset="0"/>
              <a:buChar char="•"/>
              <a:defRPr>
                <a:solidFill>
                  <a:srgbClr val="081556"/>
                </a:solidFill>
                <a:latin typeface="Arial" panose="020B0604020202020204" pitchFamily="34" charset="0"/>
                <a:ea typeface="ＭＳ Ｐゴシック" panose="020B0600070205080204" pitchFamily="34" charset="-128"/>
              </a:defRPr>
            </a:lvl2pPr>
            <a:lvl3pPr marL="1143000" indent="-228600">
              <a:spcBef>
                <a:spcPts val="475"/>
              </a:spcBef>
              <a:buClr>
                <a:schemeClr val="accent1"/>
              </a:buClr>
              <a:buFont typeface="Lucida Grande"/>
              <a:buChar char="-"/>
              <a:defRPr sz="1600">
                <a:solidFill>
                  <a:srgbClr val="081556"/>
                </a:solidFill>
                <a:latin typeface="Arial" panose="020B0604020202020204" pitchFamily="34" charset="0"/>
                <a:ea typeface="ＭＳ Ｐゴシック" panose="020B0600070205080204" pitchFamily="34" charset="-128"/>
              </a:defRPr>
            </a:lvl3pPr>
            <a:lvl4pPr marL="1600200" indent="-228600">
              <a:spcBef>
                <a:spcPts val="475"/>
              </a:spcBef>
              <a:buClr>
                <a:schemeClr val="accent2"/>
              </a:buClr>
              <a:buFont typeface="Courier New" panose="02070309020205020404" pitchFamily="49" charset="0"/>
              <a:buChar char="o"/>
              <a:defRPr sz="1400">
                <a:solidFill>
                  <a:srgbClr val="081556"/>
                </a:solidFill>
                <a:latin typeface="Arial" panose="020B0604020202020204" pitchFamily="34" charset="0"/>
                <a:ea typeface="ＭＳ Ｐゴシック" panose="020B0600070205080204" pitchFamily="34" charset="-128"/>
              </a:defRPr>
            </a:lvl4pPr>
            <a:lvl5pPr marL="2057400" indent="-228600">
              <a:spcBef>
                <a:spcPts val="475"/>
              </a:spcBef>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9pPr>
          </a:lstStyle>
          <a:p>
            <a:pPr>
              <a:spcBef>
                <a:spcPct val="0"/>
              </a:spcBef>
              <a:buClrTx/>
              <a:buFontTx/>
              <a:buNone/>
            </a:pPr>
            <a:fld id="{A737B666-3AF6-4BDE-BA7D-440162FBF7CF}" type="slidenum">
              <a:rPr lang="fr-FR" altLang="fr-FR" sz="1000" smtClean="0"/>
              <a:pPr>
                <a:spcBef>
                  <a:spcPct val="0"/>
                </a:spcBef>
                <a:buClrTx/>
                <a:buFontTx/>
                <a:buNone/>
              </a:pPr>
              <a:t>28</a:t>
            </a:fld>
            <a:endParaRPr lang="fr-FR" altLang="fr-FR" sz="1000"/>
          </a:p>
        </p:txBody>
      </p:sp>
    </p:spTree>
    <p:extLst>
      <p:ext uri="{BB962C8B-B14F-4D97-AF65-F5344CB8AC3E}">
        <p14:creationId xmlns:p14="http://schemas.microsoft.com/office/powerpoint/2010/main" val="4235624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a:extLst>
              <a:ext uri="{FF2B5EF4-FFF2-40B4-BE49-F238E27FC236}">
                <a16:creationId xmlns:a16="http://schemas.microsoft.com/office/drawing/2014/main" id="{A3E7C7F1-35A7-BF51-5873-BB07792AF8C7}"/>
              </a:ext>
            </a:extLst>
          </p:cNvPr>
          <p:cNvSpPr>
            <a:spLocks noGrp="1"/>
          </p:cNvSpPr>
          <p:nvPr>
            <p:ph type="title"/>
          </p:nvPr>
        </p:nvSpPr>
        <p:spPr>
          <a:xfrm>
            <a:off x="684213" y="206375"/>
            <a:ext cx="7775575" cy="857250"/>
          </a:xfrm>
        </p:spPr>
        <p:txBody>
          <a:bodyPr/>
          <a:lstStyle/>
          <a:p>
            <a:pPr algn="ctr"/>
            <a:r>
              <a:rPr lang="fr-FR" altLang="fr-FR">
                <a:latin typeface="Arial Black" panose="020B0A04020102020204" pitchFamily="34" charset="0"/>
                <a:ea typeface="ＭＳ Ｐゴシック" panose="020B0600070205080204" pitchFamily="34" charset="-128"/>
                <a:cs typeface="Arial Black" panose="020B0A04020102020204" pitchFamily="34" charset="0"/>
              </a:rPr>
              <a:t>Vos contacts</a:t>
            </a:r>
          </a:p>
        </p:txBody>
      </p:sp>
      <p:sp>
        <p:nvSpPr>
          <p:cNvPr id="3" name="Espace réservé du contenu 2">
            <a:extLst>
              <a:ext uri="{FF2B5EF4-FFF2-40B4-BE49-F238E27FC236}">
                <a16:creationId xmlns:a16="http://schemas.microsoft.com/office/drawing/2014/main" id="{0BAF4C4E-EACD-5C9F-E355-CE6635B9EB85}"/>
              </a:ext>
            </a:extLst>
          </p:cNvPr>
          <p:cNvSpPr>
            <a:spLocks noGrp="1"/>
          </p:cNvSpPr>
          <p:nvPr>
            <p:ph idx="1"/>
          </p:nvPr>
        </p:nvSpPr>
        <p:spPr>
          <a:xfrm>
            <a:off x="563527" y="1063625"/>
            <a:ext cx="7896262" cy="3514725"/>
          </a:xfrm>
        </p:spPr>
        <p:txBody>
          <a:bodyPr/>
          <a:lstStyle/>
          <a:p>
            <a:pPr>
              <a:defRPr/>
            </a:pPr>
            <a:r>
              <a:rPr lang="fr-FR" dirty="0">
                <a:ea typeface="ＭＳ Ｐゴシック"/>
              </a:rPr>
              <a:t>Adjoint restauration : Luc STEFFEN 01 53 85 79 71  </a:t>
            </a:r>
            <a:r>
              <a:rPr lang="fr-FR" dirty="0">
                <a:ea typeface="ＭＳ Ｐゴシック"/>
                <a:hlinkClick r:id="rId2"/>
              </a:rPr>
              <a:t>luc.steffen@iledefrance.fr</a:t>
            </a:r>
            <a:endParaRPr lang="fr-FR" dirty="0">
              <a:ea typeface="ＭＳ Ｐゴシック"/>
            </a:endParaRPr>
          </a:p>
          <a:p>
            <a:pPr>
              <a:defRPr/>
            </a:pPr>
            <a:r>
              <a:rPr lang="fr-FR" dirty="0">
                <a:ea typeface="ＭＳ Ｐゴシック"/>
              </a:rPr>
              <a:t>Marchés/Conventions/Internats : Laetitia MAVREL </a:t>
            </a:r>
            <a:endParaRPr lang="fr-FR" dirty="0"/>
          </a:p>
          <a:p>
            <a:pPr marL="0" indent="0">
              <a:buNone/>
              <a:defRPr/>
            </a:pPr>
            <a:r>
              <a:rPr lang="fr-FR" dirty="0">
                <a:ea typeface="ＭＳ Ｐゴシック"/>
              </a:rPr>
              <a:t>     01 53 85 51 04 / </a:t>
            </a:r>
            <a:r>
              <a:rPr lang="fr-FR" dirty="0">
                <a:ea typeface="ＭＳ Ｐゴシック"/>
                <a:hlinkClick r:id="rId3"/>
              </a:rPr>
              <a:t>laetitia.mavrel@iledefrance.fr</a:t>
            </a:r>
            <a:endParaRPr lang="fr-FR" dirty="0">
              <a:ea typeface="ＭＳ Ｐゴシック"/>
            </a:endParaRPr>
          </a:p>
          <a:p>
            <a:pPr>
              <a:defRPr/>
            </a:pPr>
            <a:r>
              <a:rPr lang="fr-FR" altLang="fr-FR" dirty="0">
                <a:ea typeface="ＭＳ Ｐゴシック"/>
              </a:rPr>
              <a:t>FCRSH : Céline CHAPET : </a:t>
            </a:r>
            <a:r>
              <a:rPr lang="fr-FR" altLang="fr-FR" dirty="0">
                <a:ea typeface="ＭＳ Ｐゴシック"/>
                <a:hlinkClick r:id="rId4"/>
              </a:rPr>
              <a:t>fcrsh@iledefrance.fr</a:t>
            </a:r>
            <a:endParaRPr lang="fr-FR" altLang="fr-FR" dirty="0">
              <a:ea typeface="ＭＳ Ｐゴシック"/>
            </a:endParaRPr>
          </a:p>
          <a:p>
            <a:pPr>
              <a:defRPr/>
            </a:pPr>
            <a:r>
              <a:rPr lang="fr-FR" dirty="0">
                <a:ea typeface="ＭＳ Ｐゴシック"/>
              </a:rPr>
              <a:t>Equitables : Eva  SAMII : </a:t>
            </a:r>
            <a:r>
              <a:rPr lang="fr-FR" dirty="0">
                <a:ea typeface="ＭＳ Ｐゴシック"/>
                <a:hlinkClick r:id="rId5"/>
              </a:rPr>
              <a:t>equitable@iledefrance.fr</a:t>
            </a:r>
            <a:endParaRPr lang="fr-FR">
              <a:ea typeface="ＭＳ Ｐゴシック"/>
            </a:endParaRPr>
          </a:p>
          <a:p>
            <a:pPr>
              <a:defRPr/>
            </a:pPr>
            <a:r>
              <a:rPr lang="fr-FR" sz="1400" b="1" dirty="0">
                <a:ea typeface="ＭＳ Ｐゴシック"/>
                <a:cs typeface="Arial"/>
              </a:rPr>
              <a:t>Horaires</a:t>
            </a:r>
            <a:r>
              <a:rPr lang="fr-FR" sz="1400" b="1" dirty="0">
                <a:ea typeface="ＭＳ Ｐゴシック"/>
              </a:rPr>
              <a:t>: 9 h 00 à 12 h 00 -Tél: 01 53 85 78 98</a:t>
            </a:r>
            <a:endParaRPr lang="fr-FR" dirty="0">
              <a:ea typeface="ＭＳ Ｐゴシック"/>
            </a:endParaRPr>
          </a:p>
          <a:p>
            <a:pPr marL="247650">
              <a:defRPr/>
            </a:pPr>
            <a:r>
              <a:rPr lang="fr-FR" dirty="0">
                <a:ea typeface="ＭＳ Ｐゴシック"/>
              </a:rPr>
              <a:t>Aides sociales : Sylvie VIDAL  : </a:t>
            </a:r>
            <a:r>
              <a:rPr lang="fr-FR" altLang="fr-FR" dirty="0">
                <a:solidFill>
                  <a:srgbClr val="002060"/>
                </a:solidFill>
                <a:ea typeface="ＭＳ Ｐゴシック"/>
                <a:hlinkClick r:id="rId6"/>
              </a:rPr>
              <a:t>aideslyceens@iledefrance.fr</a:t>
            </a:r>
            <a:endParaRPr lang="fr-FR" altLang="fr-FR" dirty="0">
              <a:solidFill>
                <a:srgbClr val="002060"/>
              </a:solidFill>
              <a:ea typeface="ＭＳ Ｐゴシック"/>
            </a:endParaRPr>
          </a:p>
          <a:p>
            <a:pPr marL="361950" lvl="1" indent="0">
              <a:buNone/>
              <a:defRPr/>
            </a:pPr>
            <a:r>
              <a:rPr lang="fr-FR" sz="1400" b="1" dirty="0">
                <a:ea typeface="ＭＳ Ｐゴシック"/>
              </a:rPr>
              <a:t>Horaires: 9 h 00 à 12 h 00 -Tél: 01 53 85 78 97</a:t>
            </a:r>
            <a:endParaRPr lang="fr-FR" sz="1400" b="1" dirty="0">
              <a:ea typeface="ＭＳ Ｐゴシック"/>
              <a:cs typeface="Arial"/>
            </a:endParaRPr>
          </a:p>
        </p:txBody>
      </p:sp>
      <p:sp>
        <p:nvSpPr>
          <p:cNvPr id="4" name="Espace réservé du pied de page 3">
            <a:extLst>
              <a:ext uri="{FF2B5EF4-FFF2-40B4-BE49-F238E27FC236}">
                <a16:creationId xmlns:a16="http://schemas.microsoft.com/office/drawing/2014/main" id="{E61F17A6-CCA8-66B5-6169-0F2FCF4843FD}"/>
              </a:ext>
            </a:extLst>
          </p:cNvPr>
          <p:cNvSpPr>
            <a:spLocks noGrp="1"/>
          </p:cNvSpPr>
          <p:nvPr>
            <p:ph type="ftr" sz="quarter" idx="10"/>
          </p:nvPr>
        </p:nvSpPr>
        <p:spPr/>
        <p:txBody>
          <a:bodyPr/>
          <a:lstStyle/>
          <a:p>
            <a:pPr>
              <a:defRPr/>
            </a:pPr>
            <a:endParaRPr lang="fr-FR"/>
          </a:p>
        </p:txBody>
      </p:sp>
      <p:sp>
        <p:nvSpPr>
          <p:cNvPr id="32773" name="Espace réservé du numéro de diapositive 4">
            <a:extLst>
              <a:ext uri="{FF2B5EF4-FFF2-40B4-BE49-F238E27FC236}">
                <a16:creationId xmlns:a16="http://schemas.microsoft.com/office/drawing/2014/main" id="{4311BDD6-357C-968B-EC7F-5785465885AF}"/>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75"/>
              </a:spcBef>
              <a:buClr>
                <a:schemeClr val="accent1"/>
              </a:buClr>
              <a:buFont typeface="Wingdings" panose="05000000000000000000" pitchFamily="2" charset="2"/>
              <a:buChar char="§"/>
              <a:defRPr sz="2000">
                <a:solidFill>
                  <a:srgbClr val="081556"/>
                </a:solidFill>
                <a:latin typeface="Arial" panose="020B0604020202020204" pitchFamily="34" charset="0"/>
                <a:ea typeface="ＭＳ Ｐゴシック" panose="020B0600070205080204" pitchFamily="34" charset="-128"/>
              </a:defRPr>
            </a:lvl1pPr>
            <a:lvl2pPr marL="742950" indent="-285750">
              <a:spcBef>
                <a:spcPts val="475"/>
              </a:spcBef>
              <a:buClr>
                <a:schemeClr val="accent2"/>
              </a:buClr>
              <a:buSzPct val="110000"/>
              <a:buFont typeface="Arial" panose="020B0604020202020204" pitchFamily="34" charset="0"/>
              <a:buChar char="•"/>
              <a:defRPr>
                <a:solidFill>
                  <a:srgbClr val="081556"/>
                </a:solidFill>
                <a:latin typeface="Arial" panose="020B0604020202020204" pitchFamily="34" charset="0"/>
                <a:ea typeface="ＭＳ Ｐゴシック" panose="020B0600070205080204" pitchFamily="34" charset="-128"/>
              </a:defRPr>
            </a:lvl2pPr>
            <a:lvl3pPr marL="1143000" indent="-228600">
              <a:spcBef>
                <a:spcPts val="475"/>
              </a:spcBef>
              <a:buClr>
                <a:schemeClr val="accent1"/>
              </a:buClr>
              <a:buFont typeface="Lucida Grande"/>
              <a:buChar char="-"/>
              <a:defRPr sz="1600">
                <a:solidFill>
                  <a:srgbClr val="081556"/>
                </a:solidFill>
                <a:latin typeface="Arial" panose="020B0604020202020204" pitchFamily="34" charset="0"/>
                <a:ea typeface="ＭＳ Ｐゴシック" panose="020B0600070205080204" pitchFamily="34" charset="-128"/>
              </a:defRPr>
            </a:lvl3pPr>
            <a:lvl4pPr marL="1600200" indent="-228600">
              <a:spcBef>
                <a:spcPts val="475"/>
              </a:spcBef>
              <a:buClr>
                <a:schemeClr val="accent2"/>
              </a:buClr>
              <a:buFont typeface="Courier New" panose="02070309020205020404" pitchFamily="49" charset="0"/>
              <a:buChar char="o"/>
              <a:defRPr sz="1400">
                <a:solidFill>
                  <a:srgbClr val="081556"/>
                </a:solidFill>
                <a:latin typeface="Arial" panose="020B0604020202020204" pitchFamily="34" charset="0"/>
                <a:ea typeface="ＭＳ Ｐゴシック" panose="020B0600070205080204" pitchFamily="34" charset="-128"/>
              </a:defRPr>
            </a:lvl4pPr>
            <a:lvl5pPr marL="2057400" indent="-228600">
              <a:spcBef>
                <a:spcPts val="475"/>
              </a:spcBef>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9pPr>
          </a:lstStyle>
          <a:p>
            <a:pPr>
              <a:spcBef>
                <a:spcPct val="0"/>
              </a:spcBef>
              <a:buClrTx/>
              <a:buFontTx/>
              <a:buNone/>
            </a:pPr>
            <a:fld id="{66B4DB71-D713-454D-8773-701973ECADD6}" type="slidenum">
              <a:rPr lang="fr-FR" altLang="fr-FR" sz="1000" dirty="0" smtClean="0"/>
              <a:pPr>
                <a:spcBef>
                  <a:spcPct val="0"/>
                </a:spcBef>
                <a:buClrTx/>
                <a:buFontTx/>
                <a:buNone/>
              </a:pPr>
              <a:t>29</a:t>
            </a:fld>
            <a:endParaRPr lang="fr-FR" altLang="fr-FR" sz="1000"/>
          </a:p>
        </p:txBody>
      </p:sp>
    </p:spTree>
    <p:extLst>
      <p:ext uri="{BB962C8B-B14F-4D97-AF65-F5344CB8AC3E}">
        <p14:creationId xmlns:p14="http://schemas.microsoft.com/office/powerpoint/2010/main" val="2199075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a:extLst>
              <a:ext uri="{FF2B5EF4-FFF2-40B4-BE49-F238E27FC236}">
                <a16:creationId xmlns:a16="http://schemas.microsoft.com/office/drawing/2014/main" id="{A1462FDF-3148-97B5-D4A0-BBC8C24BCAF4}"/>
              </a:ext>
            </a:extLst>
          </p:cNvPr>
          <p:cNvSpPr>
            <a:spLocks noGrp="1"/>
          </p:cNvSpPr>
          <p:nvPr>
            <p:ph type="title"/>
          </p:nvPr>
        </p:nvSpPr>
        <p:spPr>
          <a:xfrm>
            <a:off x="722313" y="2320926"/>
            <a:ext cx="7772400" cy="815680"/>
          </a:xfrm>
        </p:spPr>
        <p:txBody>
          <a:bodyPr/>
          <a:lstStyle/>
          <a:p>
            <a:pPr eaLnBrk="1" hangingPunct="1"/>
            <a:r>
              <a:rPr lang="fr-FR" altLang="fr-FR" dirty="0">
                <a:ea typeface="ＭＳ Ｐゴシック"/>
                <a:cs typeface="Arial Black" panose="020B0A04020102020204" pitchFamily="34" charset="0"/>
              </a:rPr>
              <a:t>Convention cadre et informations générales</a:t>
            </a:r>
            <a:endParaRPr lang="fr-FR" altLang="fr-FR" dirty="0">
              <a:latin typeface="Arial Black" panose="020B0A04020102020204" pitchFamily="34" charset="0"/>
              <a:ea typeface="ＭＳ Ｐゴシック" panose="020B0600070205080204" pitchFamily="34" charset="-128"/>
              <a:cs typeface="Arial Black" panose="020B0A04020102020204" pitchFamily="34" charset="0"/>
            </a:endParaRPr>
          </a:p>
        </p:txBody>
      </p:sp>
      <p:sp>
        <p:nvSpPr>
          <p:cNvPr id="19459" name="Espace réservé du texte 2">
            <a:extLst>
              <a:ext uri="{FF2B5EF4-FFF2-40B4-BE49-F238E27FC236}">
                <a16:creationId xmlns:a16="http://schemas.microsoft.com/office/drawing/2014/main" id="{93CF3293-600C-1C08-7EF7-7D9C3671C1C5}"/>
              </a:ext>
            </a:extLst>
          </p:cNvPr>
          <p:cNvSpPr>
            <a:spLocks noGrp="1"/>
          </p:cNvSpPr>
          <p:nvPr>
            <p:ph type="body" idx="1"/>
          </p:nvPr>
        </p:nvSpPr>
        <p:spPr>
          <a:xfrm>
            <a:off x="4211638" y="1495425"/>
            <a:ext cx="720725" cy="720725"/>
          </a:xfrm>
        </p:spPr>
        <p:txBody>
          <a:bodyPr/>
          <a:lstStyle/>
          <a:p>
            <a:pPr eaLnBrk="1" hangingPunct="1">
              <a:spcBef>
                <a:spcPct val="0"/>
              </a:spcBef>
            </a:pPr>
            <a:r>
              <a:rPr lang="fr-FR" altLang="fr-FR">
                <a:latin typeface="Times" panose="02020603050405020304" pitchFamily="18" charset="0"/>
                <a:ea typeface="ＭＳ Ｐゴシック" panose="020B0600070205080204" pitchFamily="34" charset="-128"/>
              </a:rPr>
              <a:t>1</a:t>
            </a:r>
          </a:p>
        </p:txBody>
      </p:sp>
      <p:sp>
        <p:nvSpPr>
          <p:cNvPr id="4" name="Espace réservé du pied de page 3">
            <a:extLst>
              <a:ext uri="{FF2B5EF4-FFF2-40B4-BE49-F238E27FC236}">
                <a16:creationId xmlns:a16="http://schemas.microsoft.com/office/drawing/2014/main" id="{F5F5594F-B99C-E627-470D-57959B0C6702}"/>
              </a:ext>
            </a:extLst>
          </p:cNvPr>
          <p:cNvSpPr>
            <a:spLocks noGrp="1"/>
          </p:cNvSpPr>
          <p:nvPr>
            <p:ph type="ftr" sz="quarter" idx="10"/>
          </p:nvPr>
        </p:nvSpPr>
        <p:spPr/>
        <p:txBody>
          <a:bodyPr/>
          <a:lstStyle/>
          <a:p>
            <a:pPr>
              <a:defRPr/>
            </a:pPr>
            <a:endParaRPr lang="fr-FR"/>
          </a:p>
        </p:txBody>
      </p:sp>
      <p:sp>
        <p:nvSpPr>
          <p:cNvPr id="19461" name="Espace réservé du numéro de diapositive 4">
            <a:extLst>
              <a:ext uri="{FF2B5EF4-FFF2-40B4-BE49-F238E27FC236}">
                <a16:creationId xmlns:a16="http://schemas.microsoft.com/office/drawing/2014/main" id="{B25C64D4-1FD1-D715-8DF7-CD7C66CD6FDA}"/>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75"/>
              </a:spcBef>
              <a:buClr>
                <a:schemeClr val="accent1"/>
              </a:buClr>
              <a:buFont typeface="Wingdings" panose="05000000000000000000" pitchFamily="2" charset="2"/>
              <a:buChar char="§"/>
              <a:defRPr sz="2000">
                <a:solidFill>
                  <a:srgbClr val="081556"/>
                </a:solidFill>
                <a:latin typeface="Arial" panose="020B0604020202020204" pitchFamily="34" charset="0"/>
                <a:ea typeface="ＭＳ Ｐゴシック" panose="020B0600070205080204" pitchFamily="34" charset="-128"/>
              </a:defRPr>
            </a:lvl1pPr>
            <a:lvl2pPr marL="742950" indent="-285750">
              <a:spcBef>
                <a:spcPts val="475"/>
              </a:spcBef>
              <a:buClr>
                <a:schemeClr val="accent2"/>
              </a:buClr>
              <a:buSzPct val="110000"/>
              <a:buFont typeface="Arial" panose="020B0604020202020204" pitchFamily="34" charset="0"/>
              <a:buChar char="•"/>
              <a:defRPr>
                <a:solidFill>
                  <a:srgbClr val="081556"/>
                </a:solidFill>
                <a:latin typeface="Arial" panose="020B0604020202020204" pitchFamily="34" charset="0"/>
                <a:ea typeface="ＭＳ Ｐゴシック" panose="020B0600070205080204" pitchFamily="34" charset="-128"/>
              </a:defRPr>
            </a:lvl2pPr>
            <a:lvl3pPr marL="1143000" indent="-228600">
              <a:spcBef>
                <a:spcPts val="475"/>
              </a:spcBef>
              <a:buClr>
                <a:schemeClr val="accent1"/>
              </a:buClr>
              <a:buFont typeface="Lucida Grande"/>
              <a:buChar char="-"/>
              <a:defRPr sz="1600">
                <a:solidFill>
                  <a:srgbClr val="081556"/>
                </a:solidFill>
                <a:latin typeface="Arial" panose="020B0604020202020204" pitchFamily="34" charset="0"/>
                <a:ea typeface="ＭＳ Ｐゴシック" panose="020B0600070205080204" pitchFamily="34" charset="-128"/>
              </a:defRPr>
            </a:lvl3pPr>
            <a:lvl4pPr marL="1600200" indent="-228600">
              <a:spcBef>
                <a:spcPts val="475"/>
              </a:spcBef>
              <a:buClr>
                <a:schemeClr val="accent2"/>
              </a:buClr>
              <a:buFont typeface="Courier New" panose="02070309020205020404" pitchFamily="49" charset="0"/>
              <a:buChar char="o"/>
              <a:defRPr sz="1400">
                <a:solidFill>
                  <a:srgbClr val="081556"/>
                </a:solidFill>
                <a:latin typeface="Arial" panose="020B0604020202020204" pitchFamily="34" charset="0"/>
                <a:ea typeface="ＭＳ Ｐゴシック" panose="020B0600070205080204" pitchFamily="34" charset="-128"/>
              </a:defRPr>
            </a:lvl4pPr>
            <a:lvl5pPr marL="2057400" indent="-228600">
              <a:spcBef>
                <a:spcPts val="475"/>
              </a:spcBef>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9pPr>
          </a:lstStyle>
          <a:p>
            <a:pPr>
              <a:spcBef>
                <a:spcPct val="0"/>
              </a:spcBef>
              <a:buClrTx/>
              <a:buFontTx/>
              <a:buNone/>
            </a:pPr>
            <a:fld id="{40D49A7E-B9AB-4B99-AF41-03E45D4C6BB8}" type="slidenum">
              <a:rPr lang="fr-FR" altLang="fr-FR" sz="1000" smtClean="0"/>
              <a:pPr>
                <a:spcBef>
                  <a:spcPct val="0"/>
                </a:spcBef>
                <a:buClrTx/>
                <a:buFontTx/>
                <a:buNone/>
              </a:pPr>
              <a:t>3</a:t>
            </a:fld>
            <a:endParaRPr lang="fr-FR" altLang="fr-FR" sz="10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a:extLst>
              <a:ext uri="{FF2B5EF4-FFF2-40B4-BE49-F238E27FC236}">
                <a16:creationId xmlns:a16="http://schemas.microsoft.com/office/drawing/2014/main" id="{F95F42E7-DAAE-52ED-1F29-489E951C264F}"/>
              </a:ext>
            </a:extLst>
          </p:cNvPr>
          <p:cNvSpPr>
            <a:spLocks noGrp="1"/>
          </p:cNvSpPr>
          <p:nvPr>
            <p:ph type="title"/>
          </p:nvPr>
        </p:nvSpPr>
        <p:spPr>
          <a:xfrm>
            <a:off x="684213" y="206375"/>
            <a:ext cx="7775575" cy="857250"/>
          </a:xfrm>
        </p:spPr>
        <p:txBody>
          <a:bodyPr/>
          <a:lstStyle/>
          <a:p>
            <a:pPr algn="ctr"/>
            <a:r>
              <a:rPr lang="fr-FR" altLang="fr-FR" dirty="0">
                <a:latin typeface="Arial Black" panose="020B0A04020102020204" pitchFamily="34" charset="0"/>
                <a:ea typeface="ＭＳ Ｐゴシック" panose="020B0600070205080204" pitchFamily="34" charset="-128"/>
                <a:cs typeface="Arial Black" panose="020B0A04020102020204" pitchFamily="34" charset="0"/>
              </a:rPr>
              <a:t>Vos référents en restauration</a:t>
            </a:r>
          </a:p>
        </p:txBody>
      </p:sp>
      <p:sp>
        <p:nvSpPr>
          <p:cNvPr id="25603" name="Espace réservé du contenu 2">
            <a:extLst>
              <a:ext uri="{FF2B5EF4-FFF2-40B4-BE49-F238E27FC236}">
                <a16:creationId xmlns:a16="http://schemas.microsoft.com/office/drawing/2014/main" id="{F575CA95-F780-C6D1-0DFC-D5666046E066}"/>
              </a:ext>
            </a:extLst>
          </p:cNvPr>
          <p:cNvSpPr>
            <a:spLocks noGrp="1"/>
          </p:cNvSpPr>
          <p:nvPr>
            <p:ph idx="1"/>
          </p:nvPr>
        </p:nvSpPr>
        <p:spPr>
          <a:xfrm>
            <a:off x="684213" y="1219200"/>
            <a:ext cx="7775575" cy="3359150"/>
          </a:xfrm>
        </p:spPr>
        <p:txBody>
          <a:bodyPr/>
          <a:lstStyle/>
          <a:p>
            <a:r>
              <a:rPr lang="fr-FR" altLang="fr-FR" dirty="0">
                <a:ea typeface="ＭＳ Ｐゴシック" panose="020B0600070205080204" pitchFamily="34" charset="-128"/>
              </a:rPr>
              <a:t>Dpt 75 - René </a:t>
            </a:r>
            <a:r>
              <a:rPr lang="fr-FR" altLang="fr-FR" dirty="0" err="1">
                <a:ea typeface="ＭＳ Ｐゴシック" panose="020B0600070205080204" pitchFamily="34" charset="-128"/>
              </a:rPr>
              <a:t>Daudin</a:t>
            </a:r>
            <a:r>
              <a:rPr lang="fr-FR" altLang="fr-FR" dirty="0">
                <a:ea typeface="ＭＳ Ｐゴシック" panose="020B0600070205080204" pitchFamily="34" charset="-128"/>
              </a:rPr>
              <a:t>                                     06 86 03 07 82</a:t>
            </a:r>
          </a:p>
          <a:p>
            <a:r>
              <a:rPr lang="fr-FR" altLang="fr-FR" dirty="0">
                <a:ea typeface="ＭＳ Ｐゴシック" panose="020B0600070205080204" pitchFamily="34" charset="-128"/>
              </a:rPr>
              <a:t>Dpt 77 – Jean </a:t>
            </a:r>
            <a:r>
              <a:rPr lang="fr-FR" altLang="fr-FR" dirty="0" err="1">
                <a:ea typeface="ＭＳ Ｐゴシック" panose="020B0600070205080204" pitchFamily="34" charset="-128"/>
              </a:rPr>
              <a:t>luc</a:t>
            </a:r>
            <a:r>
              <a:rPr lang="fr-FR" altLang="fr-FR" dirty="0">
                <a:ea typeface="ＭＳ Ｐゴシック" panose="020B0600070205080204" pitchFamily="34" charset="-128"/>
              </a:rPr>
              <a:t> landais                               06 31 70 88 52</a:t>
            </a:r>
          </a:p>
          <a:p>
            <a:r>
              <a:rPr lang="fr-FR" altLang="fr-FR" dirty="0">
                <a:ea typeface="ＭＳ Ｐゴシック" panose="020B0600070205080204" pitchFamily="34" charset="-128"/>
              </a:rPr>
              <a:t>Dpt 78 – Sabine Delmas                                06 46 18 46 37</a:t>
            </a:r>
          </a:p>
          <a:p>
            <a:r>
              <a:rPr lang="fr-FR" altLang="fr-FR" dirty="0">
                <a:ea typeface="ＭＳ Ｐゴシック" panose="020B0600070205080204" pitchFamily="34" charset="-128"/>
              </a:rPr>
              <a:t>Dpt 91 – Laurence Rousselot-le-Montagner  06 08 08 93 30</a:t>
            </a:r>
          </a:p>
          <a:p>
            <a:r>
              <a:rPr lang="fr-FR" altLang="fr-FR" dirty="0">
                <a:ea typeface="ＭＳ Ｐゴシック" panose="020B0600070205080204" pitchFamily="34" charset="-128"/>
              </a:rPr>
              <a:t>Dpt 92 – </a:t>
            </a:r>
            <a:r>
              <a:rPr lang="fr-FR" altLang="fr-FR" dirty="0" err="1">
                <a:ea typeface="ＭＳ Ｐゴシック" panose="020B0600070205080204" pitchFamily="34" charset="-128"/>
              </a:rPr>
              <a:t>Ketsia</a:t>
            </a:r>
            <a:r>
              <a:rPr lang="fr-FR" altLang="fr-FR" dirty="0">
                <a:ea typeface="ＭＳ Ｐゴシック" panose="020B0600070205080204" pitchFamily="34" charset="-128"/>
              </a:rPr>
              <a:t> </a:t>
            </a:r>
            <a:r>
              <a:rPr lang="fr-FR" altLang="fr-FR" dirty="0" err="1">
                <a:ea typeface="ＭＳ Ｐゴシック" panose="020B0600070205080204" pitchFamily="34" charset="-128"/>
              </a:rPr>
              <a:t>Lenerand</a:t>
            </a:r>
            <a:r>
              <a:rPr lang="fr-FR" altLang="fr-FR" dirty="0">
                <a:ea typeface="ＭＳ Ｐゴシック" panose="020B0600070205080204" pitchFamily="34" charset="-128"/>
              </a:rPr>
              <a:t>                               06 26 03 55 59</a:t>
            </a:r>
          </a:p>
          <a:p>
            <a:r>
              <a:rPr lang="fr-FR" altLang="fr-FR" dirty="0">
                <a:ea typeface="ＭＳ Ｐゴシック" panose="020B0600070205080204" pitchFamily="34" charset="-128"/>
              </a:rPr>
              <a:t>Dpt 93 – Nathalie </a:t>
            </a:r>
            <a:r>
              <a:rPr lang="fr-FR" altLang="fr-FR" dirty="0" err="1">
                <a:ea typeface="ＭＳ Ｐゴシック" panose="020B0600070205080204" pitchFamily="34" charset="-128"/>
              </a:rPr>
              <a:t>Hebras</a:t>
            </a:r>
            <a:r>
              <a:rPr lang="fr-FR" altLang="fr-FR" dirty="0">
                <a:ea typeface="ＭＳ Ｐゴシック" panose="020B0600070205080204" pitchFamily="34" charset="-128"/>
              </a:rPr>
              <a:t>                               06 45 70 24 50</a:t>
            </a:r>
          </a:p>
          <a:p>
            <a:r>
              <a:rPr lang="fr-FR" altLang="fr-FR" dirty="0">
                <a:ea typeface="ＭＳ Ｐゴシック" panose="020B0600070205080204" pitchFamily="34" charset="-128"/>
              </a:rPr>
              <a:t>Dpt 94 – Bruno </a:t>
            </a:r>
            <a:r>
              <a:rPr lang="fr-FR" altLang="fr-FR" dirty="0" err="1">
                <a:ea typeface="ＭＳ Ｐゴシック" panose="020B0600070205080204" pitchFamily="34" charset="-128"/>
              </a:rPr>
              <a:t>Veyssiere</a:t>
            </a:r>
            <a:r>
              <a:rPr lang="fr-FR" altLang="fr-FR" dirty="0">
                <a:ea typeface="ＭＳ Ｐゴシック" panose="020B0600070205080204" pitchFamily="34" charset="-128"/>
              </a:rPr>
              <a:t>                               06 86 08 69 28</a:t>
            </a:r>
          </a:p>
          <a:p>
            <a:r>
              <a:rPr lang="fr-FR" altLang="fr-FR" dirty="0">
                <a:ea typeface="ＭＳ Ｐゴシック" panose="020B0600070205080204" pitchFamily="34" charset="-128"/>
              </a:rPr>
              <a:t>Dpt 95 – </a:t>
            </a:r>
            <a:r>
              <a:rPr lang="fr-FR" altLang="fr-FR" dirty="0" err="1">
                <a:ea typeface="ＭＳ Ｐゴシック" panose="020B0600070205080204" pitchFamily="34" charset="-128"/>
              </a:rPr>
              <a:t>Stephanie</a:t>
            </a:r>
            <a:r>
              <a:rPr lang="fr-FR" altLang="fr-FR" dirty="0">
                <a:ea typeface="ＭＳ Ｐゴシック" panose="020B0600070205080204" pitchFamily="34" charset="-128"/>
              </a:rPr>
              <a:t> Thomasse                       06 27 44 94 14</a:t>
            </a:r>
          </a:p>
          <a:p>
            <a:endParaRPr lang="fr-FR" altLang="fr-FR">
              <a:ea typeface="ＭＳ Ｐゴシック" panose="020B0600070205080204" pitchFamily="34" charset="-128"/>
            </a:endParaRPr>
          </a:p>
          <a:p>
            <a:endParaRPr lang="fr-FR" altLang="fr-FR">
              <a:ea typeface="ＭＳ Ｐゴシック" panose="020B0600070205080204" pitchFamily="34" charset="-128"/>
            </a:endParaRPr>
          </a:p>
          <a:p>
            <a:endParaRPr lang="fr-FR" altLang="fr-FR">
              <a:ea typeface="ＭＳ Ｐゴシック" panose="020B0600070205080204" pitchFamily="34" charset="-128"/>
            </a:endParaRPr>
          </a:p>
          <a:p>
            <a:endParaRPr lang="fr-FR" altLang="fr-FR">
              <a:ea typeface="ＭＳ Ｐゴシック" panose="020B0600070205080204" pitchFamily="34" charset="-128"/>
            </a:endParaRPr>
          </a:p>
          <a:p>
            <a:endParaRPr lang="fr-FR" altLang="fr-FR">
              <a:ea typeface="ＭＳ Ｐゴシック" panose="020B0600070205080204" pitchFamily="34" charset="-128"/>
            </a:endParaRPr>
          </a:p>
          <a:p>
            <a:endParaRPr lang="fr-FR" altLang="fr-FR">
              <a:ea typeface="ＭＳ Ｐゴシック" panose="020B0600070205080204" pitchFamily="34" charset="-128"/>
            </a:endParaRPr>
          </a:p>
        </p:txBody>
      </p:sp>
      <p:sp>
        <p:nvSpPr>
          <p:cNvPr id="4" name="Espace réservé du pied de page 3">
            <a:extLst>
              <a:ext uri="{FF2B5EF4-FFF2-40B4-BE49-F238E27FC236}">
                <a16:creationId xmlns:a16="http://schemas.microsoft.com/office/drawing/2014/main" id="{8E68F228-8780-0C14-4DC9-1285F99C88FB}"/>
              </a:ext>
            </a:extLst>
          </p:cNvPr>
          <p:cNvSpPr>
            <a:spLocks noGrp="1"/>
          </p:cNvSpPr>
          <p:nvPr>
            <p:ph type="ftr" sz="quarter" idx="10"/>
          </p:nvPr>
        </p:nvSpPr>
        <p:spPr/>
        <p:txBody>
          <a:bodyPr/>
          <a:lstStyle/>
          <a:p>
            <a:pPr>
              <a:defRPr/>
            </a:pPr>
            <a:endParaRPr lang="fr-FR"/>
          </a:p>
        </p:txBody>
      </p:sp>
      <p:sp>
        <p:nvSpPr>
          <p:cNvPr id="25605" name="Espace réservé du numéro de diapositive 4">
            <a:extLst>
              <a:ext uri="{FF2B5EF4-FFF2-40B4-BE49-F238E27FC236}">
                <a16:creationId xmlns:a16="http://schemas.microsoft.com/office/drawing/2014/main" id="{D2B11035-8FC8-2FFE-32CE-43B8A4FCD33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75"/>
              </a:spcBef>
              <a:buClr>
                <a:schemeClr val="accent1"/>
              </a:buClr>
              <a:buFont typeface="Wingdings" panose="05000000000000000000" pitchFamily="2" charset="2"/>
              <a:buChar char="§"/>
              <a:defRPr sz="2000">
                <a:solidFill>
                  <a:srgbClr val="081556"/>
                </a:solidFill>
                <a:latin typeface="Arial" panose="020B0604020202020204" pitchFamily="34" charset="0"/>
                <a:ea typeface="ＭＳ Ｐゴシック" panose="020B0600070205080204" pitchFamily="34" charset="-128"/>
              </a:defRPr>
            </a:lvl1pPr>
            <a:lvl2pPr marL="742950" indent="-285750">
              <a:spcBef>
                <a:spcPts val="475"/>
              </a:spcBef>
              <a:buClr>
                <a:schemeClr val="accent2"/>
              </a:buClr>
              <a:buSzPct val="110000"/>
              <a:buFont typeface="Arial" panose="020B0604020202020204" pitchFamily="34" charset="0"/>
              <a:buChar char="•"/>
              <a:defRPr>
                <a:solidFill>
                  <a:srgbClr val="081556"/>
                </a:solidFill>
                <a:latin typeface="Arial" panose="020B0604020202020204" pitchFamily="34" charset="0"/>
                <a:ea typeface="ＭＳ Ｐゴシック" panose="020B0600070205080204" pitchFamily="34" charset="-128"/>
              </a:defRPr>
            </a:lvl2pPr>
            <a:lvl3pPr marL="1143000" indent="-228600">
              <a:spcBef>
                <a:spcPts val="475"/>
              </a:spcBef>
              <a:buClr>
                <a:schemeClr val="accent1"/>
              </a:buClr>
              <a:buFont typeface="Lucida Grande"/>
              <a:buChar char="-"/>
              <a:defRPr sz="1600">
                <a:solidFill>
                  <a:srgbClr val="081556"/>
                </a:solidFill>
                <a:latin typeface="Arial" panose="020B0604020202020204" pitchFamily="34" charset="0"/>
                <a:ea typeface="ＭＳ Ｐゴシック" panose="020B0600070205080204" pitchFamily="34" charset="-128"/>
              </a:defRPr>
            </a:lvl3pPr>
            <a:lvl4pPr marL="1600200" indent="-228600">
              <a:spcBef>
                <a:spcPts val="475"/>
              </a:spcBef>
              <a:buClr>
                <a:schemeClr val="accent2"/>
              </a:buClr>
              <a:buFont typeface="Courier New" panose="02070309020205020404" pitchFamily="49" charset="0"/>
              <a:buChar char="o"/>
              <a:defRPr sz="1400">
                <a:solidFill>
                  <a:srgbClr val="081556"/>
                </a:solidFill>
                <a:latin typeface="Arial" panose="020B0604020202020204" pitchFamily="34" charset="0"/>
                <a:ea typeface="ＭＳ Ｐゴシック" panose="020B0600070205080204" pitchFamily="34" charset="-128"/>
              </a:defRPr>
            </a:lvl4pPr>
            <a:lvl5pPr marL="2057400" indent="-228600">
              <a:spcBef>
                <a:spcPts val="475"/>
              </a:spcBef>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9pPr>
          </a:lstStyle>
          <a:p>
            <a:pPr>
              <a:spcBef>
                <a:spcPct val="0"/>
              </a:spcBef>
              <a:buClrTx/>
              <a:buFontTx/>
              <a:buNone/>
            </a:pPr>
            <a:fld id="{F689AE36-9F73-4B14-A8A2-2401A8AD4B6B}" type="slidenum">
              <a:rPr lang="fr-FR" altLang="fr-FR" sz="1000" smtClean="0"/>
              <a:pPr>
                <a:spcBef>
                  <a:spcPct val="0"/>
                </a:spcBef>
                <a:buClrTx/>
                <a:buFontTx/>
                <a:buNone/>
              </a:pPr>
              <a:t>30</a:t>
            </a:fld>
            <a:endParaRPr lang="fr-FR" altLang="fr-FR" sz="1000"/>
          </a:p>
        </p:txBody>
      </p:sp>
    </p:spTree>
    <p:extLst>
      <p:ext uri="{BB962C8B-B14F-4D97-AF65-F5344CB8AC3E}">
        <p14:creationId xmlns:p14="http://schemas.microsoft.com/office/powerpoint/2010/main" val="4074400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1">
            <a:extLst>
              <a:ext uri="{FF2B5EF4-FFF2-40B4-BE49-F238E27FC236}">
                <a16:creationId xmlns:a16="http://schemas.microsoft.com/office/drawing/2014/main" id="{E533E114-2872-4D77-A8AD-95C5A14A771C}"/>
              </a:ext>
            </a:extLst>
          </p:cNvPr>
          <p:cNvSpPr>
            <a:spLocks noGrp="1"/>
          </p:cNvSpPr>
          <p:nvPr>
            <p:ph type="title" idx="4294967295"/>
          </p:nvPr>
        </p:nvSpPr>
        <p:spPr>
          <a:xfrm>
            <a:off x="684213" y="1408113"/>
            <a:ext cx="7775575" cy="2511425"/>
          </a:xfrm>
        </p:spPr>
        <p:txBody>
          <a:bodyPr/>
          <a:lstStyle/>
          <a:p>
            <a:pPr eaLnBrk="1" hangingPunct="1"/>
            <a:br>
              <a:rPr lang="fr-FR" altLang="fr-FR" sz="1800">
                <a:latin typeface="Arial" panose="020B0604020202020204" pitchFamily="34" charset="0"/>
                <a:ea typeface="ＭＳ Ｐゴシック" panose="020B0600070205080204" pitchFamily="34" charset="-128"/>
                <a:cs typeface="Arial Black" panose="020B0A04020102020204" pitchFamily="34" charset="0"/>
              </a:rPr>
            </a:br>
            <a:br>
              <a:rPr lang="fr-FR" altLang="fr-FR">
                <a:latin typeface="Arial" panose="020B0604020202020204" pitchFamily="34" charset="0"/>
                <a:ea typeface="ＭＳ Ｐゴシック" panose="020B0600070205080204" pitchFamily="34" charset="-128"/>
                <a:cs typeface="Arial Black" panose="020B0A04020102020204" pitchFamily="34" charset="0"/>
              </a:rPr>
            </a:br>
            <a:br>
              <a:rPr lang="fr-FR" altLang="fr-FR">
                <a:latin typeface="Arial" panose="020B0604020202020204" pitchFamily="34" charset="0"/>
                <a:ea typeface="ＭＳ Ｐゴシック" panose="020B0600070205080204" pitchFamily="34" charset="-128"/>
                <a:cs typeface="Arial Black" panose="020B0A04020102020204" pitchFamily="34" charset="0"/>
              </a:rPr>
            </a:br>
            <a:br>
              <a:rPr lang="fr-FR" altLang="fr-FR">
                <a:latin typeface="Arial" panose="020B0604020202020204" pitchFamily="34" charset="0"/>
                <a:ea typeface="ＭＳ Ｐゴシック" panose="020B0600070205080204" pitchFamily="34" charset="-128"/>
                <a:cs typeface="Arial Black" panose="020B0A04020102020204" pitchFamily="34" charset="0"/>
              </a:rPr>
            </a:br>
            <a:br>
              <a:rPr lang="fr-FR" altLang="fr-FR">
                <a:latin typeface="Arial" panose="020B0604020202020204" pitchFamily="34" charset="0"/>
                <a:ea typeface="ＭＳ Ｐゴシック" panose="020B0600070205080204" pitchFamily="34" charset="-128"/>
                <a:cs typeface="Arial Black" panose="020B0A04020102020204" pitchFamily="34" charset="0"/>
              </a:rPr>
            </a:br>
            <a:endParaRPr lang="fr-FR" altLang="fr-FR">
              <a:latin typeface="Arial" panose="020B0604020202020204" pitchFamily="34" charset="0"/>
              <a:ea typeface="ＭＳ Ｐゴシック" panose="020B0600070205080204" pitchFamily="34" charset="-128"/>
              <a:cs typeface="Arial Black" panose="020B0A04020102020204" pitchFamily="34" charset="0"/>
            </a:endParaRPr>
          </a:p>
        </p:txBody>
      </p:sp>
      <p:sp>
        <p:nvSpPr>
          <p:cNvPr id="43011" name="ZoneTexte 2">
            <a:extLst>
              <a:ext uri="{FF2B5EF4-FFF2-40B4-BE49-F238E27FC236}">
                <a16:creationId xmlns:a16="http://schemas.microsoft.com/office/drawing/2014/main" id="{9C78C400-2733-4ED1-A634-BAA43588CBEB}"/>
              </a:ext>
            </a:extLst>
          </p:cNvPr>
          <p:cNvSpPr txBox="1">
            <a:spLocks noChangeArrowheads="1"/>
          </p:cNvSpPr>
          <p:nvPr/>
        </p:nvSpPr>
        <p:spPr bwMode="auto">
          <a:xfrm>
            <a:off x="241300" y="4256088"/>
            <a:ext cx="24907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75"/>
              </a:spcBef>
              <a:buClr>
                <a:schemeClr val="accent1"/>
              </a:buClr>
              <a:buFont typeface="Wingdings" panose="05000000000000000000" pitchFamily="2" charset="2"/>
              <a:buChar char="§"/>
              <a:defRPr sz="2000">
                <a:solidFill>
                  <a:srgbClr val="081556"/>
                </a:solidFill>
                <a:latin typeface="Arial" panose="020B0604020202020204" pitchFamily="34" charset="0"/>
                <a:ea typeface="ＭＳ Ｐゴシック" panose="020B0600070205080204" pitchFamily="34" charset="-128"/>
              </a:defRPr>
            </a:lvl1pPr>
            <a:lvl2pPr marL="742950" indent="-285750">
              <a:spcBef>
                <a:spcPts val="475"/>
              </a:spcBef>
              <a:buClr>
                <a:schemeClr val="accent2"/>
              </a:buClr>
              <a:buSzPct val="110000"/>
              <a:buFont typeface="Arial" panose="020B0604020202020204" pitchFamily="34" charset="0"/>
              <a:buChar char="•"/>
              <a:defRPr>
                <a:solidFill>
                  <a:srgbClr val="081556"/>
                </a:solidFill>
                <a:latin typeface="Arial" panose="020B0604020202020204" pitchFamily="34" charset="0"/>
                <a:ea typeface="ＭＳ Ｐゴシック" panose="020B0600070205080204" pitchFamily="34" charset="-128"/>
              </a:defRPr>
            </a:lvl2pPr>
            <a:lvl3pPr marL="1143000" indent="-228600">
              <a:spcBef>
                <a:spcPts val="475"/>
              </a:spcBef>
              <a:buClr>
                <a:schemeClr val="accent1"/>
              </a:buClr>
              <a:buFont typeface="Lucida Grande"/>
              <a:buChar char="-"/>
              <a:defRPr sz="1600">
                <a:solidFill>
                  <a:srgbClr val="081556"/>
                </a:solidFill>
                <a:latin typeface="Arial" panose="020B0604020202020204" pitchFamily="34" charset="0"/>
                <a:ea typeface="ＭＳ Ｐゴシック" panose="020B0600070205080204" pitchFamily="34" charset="-128"/>
              </a:defRPr>
            </a:lvl3pPr>
            <a:lvl4pPr marL="1600200" indent="-228600">
              <a:spcBef>
                <a:spcPts val="475"/>
              </a:spcBef>
              <a:buClr>
                <a:schemeClr val="accent2"/>
              </a:buClr>
              <a:buFont typeface="Courier New" panose="02070309020205020404" pitchFamily="49" charset="0"/>
              <a:buChar char="o"/>
              <a:defRPr sz="1400">
                <a:solidFill>
                  <a:srgbClr val="081556"/>
                </a:solidFill>
                <a:latin typeface="Arial" panose="020B0604020202020204" pitchFamily="34" charset="0"/>
                <a:ea typeface="ＭＳ Ｐゴシック" panose="020B0600070205080204" pitchFamily="34" charset="-128"/>
              </a:defRPr>
            </a:lvl4pPr>
            <a:lvl5pPr marL="2057400" indent="-228600">
              <a:spcBef>
                <a:spcPts val="475"/>
              </a:spcBef>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fr-FR" altLang="fr-FR" sz="1000" dirty="0">
                <a:solidFill>
                  <a:schemeClr val="bg1"/>
                </a:solidFill>
              </a:rPr>
              <a:t>Conseil régional d'Île-de-France</a:t>
            </a:r>
          </a:p>
          <a:p>
            <a:pPr eaLnBrk="1" hangingPunct="1">
              <a:spcBef>
                <a:spcPct val="0"/>
              </a:spcBef>
              <a:buClrTx/>
              <a:buFontTx/>
              <a:buNone/>
            </a:pPr>
            <a:r>
              <a:rPr lang="fr-FR" altLang="fr-FR" sz="1000" dirty="0">
                <a:solidFill>
                  <a:schemeClr val="bg1"/>
                </a:solidFill>
              </a:rPr>
              <a:t>2 rue Simone Veil 93400 Saint-Ouen</a:t>
            </a:r>
          </a:p>
          <a:p>
            <a:pPr eaLnBrk="1" hangingPunct="1">
              <a:spcBef>
                <a:spcPct val="0"/>
              </a:spcBef>
              <a:buClrTx/>
              <a:buFontTx/>
              <a:buNone/>
            </a:pPr>
            <a:r>
              <a:rPr lang="fr-FR" altLang="fr-FR" sz="1000" dirty="0">
                <a:solidFill>
                  <a:schemeClr val="bg1"/>
                </a:solidFill>
              </a:rPr>
              <a:t>Tél. : +33 1 53 85 53 85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a:extLst>
              <a:ext uri="{FF2B5EF4-FFF2-40B4-BE49-F238E27FC236}">
                <a16:creationId xmlns:a16="http://schemas.microsoft.com/office/drawing/2014/main" id="{82265F2B-8F81-4215-8E01-FB1C69F04229}"/>
              </a:ext>
            </a:extLst>
          </p:cNvPr>
          <p:cNvSpPr>
            <a:spLocks noGrp="1"/>
          </p:cNvSpPr>
          <p:nvPr>
            <p:ph type="title"/>
          </p:nvPr>
        </p:nvSpPr>
        <p:spPr>
          <a:xfrm>
            <a:off x="350303" y="65105"/>
            <a:ext cx="7891159" cy="623888"/>
          </a:xfrm>
        </p:spPr>
        <p:txBody>
          <a:bodyPr/>
          <a:lstStyle/>
          <a:p>
            <a:r>
              <a:rPr lang="fr-FR" sz="1600" b="1" dirty="0">
                <a:ea typeface="ＭＳ Ｐゴシック"/>
              </a:rPr>
              <a:t>Convention-cadre d’objectifs 2023-2028</a:t>
            </a:r>
            <a:br>
              <a:rPr lang="fr-FR" sz="1600" b="1" dirty="0">
                <a:ea typeface="ＭＳ Ｐゴシック"/>
              </a:rPr>
            </a:br>
            <a:r>
              <a:rPr lang="fr-FR" sz="1600" dirty="0">
                <a:ea typeface="ＭＳ Ｐゴシック"/>
              </a:rPr>
              <a:t>Délibération n° CR 2022-085 du 13 décembre 2022</a:t>
            </a:r>
            <a:endParaRPr lang="fr-FR" dirty="0"/>
          </a:p>
        </p:txBody>
      </p:sp>
      <p:sp>
        <p:nvSpPr>
          <p:cNvPr id="21507" name="Espace réservé du contenu 2">
            <a:extLst>
              <a:ext uri="{FF2B5EF4-FFF2-40B4-BE49-F238E27FC236}">
                <a16:creationId xmlns:a16="http://schemas.microsoft.com/office/drawing/2014/main" id="{88E9F05A-E3E5-4E16-BD47-D09278EFCF05}"/>
              </a:ext>
            </a:extLst>
          </p:cNvPr>
          <p:cNvSpPr>
            <a:spLocks noGrp="1"/>
          </p:cNvSpPr>
          <p:nvPr>
            <p:ph idx="1"/>
          </p:nvPr>
        </p:nvSpPr>
        <p:spPr>
          <a:xfrm>
            <a:off x="568629" y="763588"/>
            <a:ext cx="7775575" cy="3668284"/>
          </a:xfrm>
        </p:spPr>
        <p:txBody>
          <a:bodyPr/>
          <a:lstStyle/>
          <a:p>
            <a:pPr marL="0" indent="0" algn="just">
              <a:buNone/>
            </a:pPr>
            <a:r>
              <a:rPr lang="fr-FR" altLang="fr-FR" sz="1600" u="sng" dirty="0">
                <a:ea typeface="ＭＳ Ｐゴシック"/>
              </a:rPr>
              <a:t>Restauration scolaire :</a:t>
            </a:r>
            <a:endParaRPr lang="fr-FR" u="sng"/>
          </a:p>
          <a:p>
            <a:pPr algn="just"/>
            <a:r>
              <a:rPr lang="fr-FR" sz="1600" dirty="0">
                <a:ea typeface="+mn-lt"/>
                <a:cs typeface="+mn-lt"/>
              </a:rPr>
              <a:t>Garantir l’accès le plus large à la restauration scolaire par la politique tarifaire de la demi-pension; </a:t>
            </a:r>
          </a:p>
          <a:p>
            <a:pPr algn="just"/>
            <a:r>
              <a:rPr lang="fr-FR" sz="1600" dirty="0">
                <a:ea typeface="+mn-lt"/>
                <a:cs typeface="+mn-lt"/>
              </a:rPr>
              <a:t>Moderniser la gestion de la restauration; </a:t>
            </a:r>
            <a:endParaRPr lang="fr-FR" dirty="0">
              <a:ea typeface="ＭＳ Ｐゴシック"/>
              <a:cs typeface="Times New Roman"/>
            </a:endParaRPr>
          </a:p>
          <a:p>
            <a:pPr algn="just"/>
            <a:r>
              <a:rPr lang="fr-FR" sz="1600" dirty="0">
                <a:ea typeface="+mn-lt"/>
                <a:cs typeface="+mn-lt"/>
              </a:rPr>
              <a:t>Promouvoir une restauration durable.</a:t>
            </a:r>
            <a:endParaRPr lang="fr-FR" sz="1600" dirty="0">
              <a:cs typeface="Arial"/>
            </a:endParaRPr>
          </a:p>
          <a:p>
            <a:pPr marL="0" indent="0" algn="just">
              <a:buNone/>
            </a:pPr>
            <a:endParaRPr lang="fr-FR" sz="1600" u="sng" dirty="0">
              <a:ea typeface="ＭＳ Ｐゴシック"/>
              <a:cs typeface="Arial"/>
            </a:endParaRPr>
          </a:p>
          <a:p>
            <a:pPr marL="0" indent="0" algn="just">
              <a:buNone/>
            </a:pPr>
            <a:r>
              <a:rPr lang="fr-FR" sz="1600" u="sng" dirty="0">
                <a:ea typeface="ＭＳ Ｐゴシック"/>
                <a:cs typeface="Arial"/>
              </a:rPr>
              <a:t>Aides sociales :</a:t>
            </a:r>
            <a:endParaRPr lang="fr-FR" sz="1600" u="sng" dirty="0">
              <a:ea typeface="ＭＳ Ｐゴシック"/>
              <a:cs typeface="+mn-lt"/>
            </a:endParaRPr>
          </a:p>
          <a:p>
            <a:pPr algn="just"/>
            <a:r>
              <a:rPr lang="fr-FR" sz="1600" dirty="0">
                <a:ea typeface="+mn-lt"/>
                <a:cs typeface="+mn-lt"/>
              </a:rPr>
              <a:t>Assurer la gratuité des manuels, livrets d’exercices et équipements numériques, financer le premier équipement de certaines filières de l’enseignement professionnel et technologique;</a:t>
            </a:r>
            <a:endParaRPr lang="fr-FR" dirty="0">
              <a:ea typeface="ＭＳ Ｐゴシック"/>
              <a:cs typeface="Arial"/>
            </a:endParaRPr>
          </a:p>
          <a:p>
            <a:pPr algn="just"/>
            <a:r>
              <a:rPr lang="fr-FR" sz="1600" dirty="0">
                <a:ea typeface="+mn-lt"/>
                <a:cs typeface="+mn-lt"/>
              </a:rPr>
              <a:t>Favoriser l’accès aux grandes écoles pour les étudiants aux revenus modestes;</a:t>
            </a:r>
            <a:endParaRPr lang="fr-FR" dirty="0">
              <a:ea typeface="ＭＳ Ｐゴシック"/>
              <a:cs typeface="Arial"/>
            </a:endParaRPr>
          </a:p>
          <a:p>
            <a:pPr algn="just"/>
            <a:r>
              <a:rPr lang="fr-FR" sz="1600" dirty="0">
                <a:ea typeface="+mn-lt"/>
                <a:cs typeface="+mn-lt"/>
              </a:rPr>
              <a:t>Simplifier la gestion des aides sociales.</a:t>
            </a:r>
            <a:endParaRPr lang="fr-FR" dirty="0">
              <a:ea typeface="ＭＳ Ｐゴシック"/>
              <a:cs typeface="Arial"/>
            </a:endParaRPr>
          </a:p>
          <a:p>
            <a:pPr algn="just"/>
            <a:endParaRPr lang="fr-FR" sz="1600" dirty="0">
              <a:ea typeface="ＭＳ Ｐゴシック"/>
              <a:cs typeface="Arial"/>
            </a:endParaRPr>
          </a:p>
          <a:p>
            <a:endParaRPr lang="fr-FR" altLang="fr-FR" dirty="0">
              <a:solidFill>
                <a:srgbClr val="FF0000"/>
              </a:solidFill>
              <a:ea typeface="ＭＳ Ｐゴシック" panose="020B0600070205080204" pitchFamily="34" charset="-128"/>
            </a:endParaRPr>
          </a:p>
        </p:txBody>
      </p:sp>
      <p:sp>
        <p:nvSpPr>
          <p:cNvPr id="4" name="Espace réservé du pied de page 3">
            <a:extLst>
              <a:ext uri="{FF2B5EF4-FFF2-40B4-BE49-F238E27FC236}">
                <a16:creationId xmlns:a16="http://schemas.microsoft.com/office/drawing/2014/main" id="{42913945-A4D5-41C0-8F06-FB356181AFF2}"/>
              </a:ext>
            </a:extLst>
          </p:cNvPr>
          <p:cNvSpPr>
            <a:spLocks noGrp="1"/>
          </p:cNvSpPr>
          <p:nvPr>
            <p:ph type="ftr" sz="quarter" idx="10"/>
          </p:nvPr>
        </p:nvSpPr>
        <p:spPr/>
        <p:txBody>
          <a:bodyPr/>
          <a:lstStyle/>
          <a:p>
            <a:pPr>
              <a:defRPr/>
            </a:pPr>
            <a:endParaRPr lang="fr-FR"/>
          </a:p>
        </p:txBody>
      </p:sp>
      <p:sp>
        <p:nvSpPr>
          <p:cNvPr id="21509" name="Espace réservé du numéro de diapositive 4">
            <a:extLst>
              <a:ext uri="{FF2B5EF4-FFF2-40B4-BE49-F238E27FC236}">
                <a16:creationId xmlns:a16="http://schemas.microsoft.com/office/drawing/2014/main" id="{526B482E-A0B8-4D20-8BF5-A1D0DD84ADD9}"/>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75"/>
              </a:spcBef>
              <a:buClr>
                <a:schemeClr val="accent1"/>
              </a:buClr>
              <a:buFont typeface="Wingdings" panose="05000000000000000000" pitchFamily="2" charset="2"/>
              <a:buChar char="§"/>
              <a:defRPr sz="2000">
                <a:solidFill>
                  <a:srgbClr val="081556"/>
                </a:solidFill>
                <a:latin typeface="Arial" panose="020B0604020202020204" pitchFamily="34" charset="0"/>
                <a:ea typeface="ＭＳ Ｐゴシック" panose="020B0600070205080204" pitchFamily="34" charset="-128"/>
              </a:defRPr>
            </a:lvl1pPr>
            <a:lvl2pPr marL="742950" indent="-285750">
              <a:spcBef>
                <a:spcPts val="475"/>
              </a:spcBef>
              <a:buClr>
                <a:schemeClr val="accent2"/>
              </a:buClr>
              <a:buSzPct val="110000"/>
              <a:buFont typeface="Arial" panose="020B0604020202020204" pitchFamily="34" charset="0"/>
              <a:buChar char="•"/>
              <a:defRPr>
                <a:solidFill>
                  <a:srgbClr val="081556"/>
                </a:solidFill>
                <a:latin typeface="Arial" panose="020B0604020202020204" pitchFamily="34" charset="0"/>
                <a:ea typeface="ＭＳ Ｐゴシック" panose="020B0600070205080204" pitchFamily="34" charset="-128"/>
              </a:defRPr>
            </a:lvl2pPr>
            <a:lvl3pPr marL="1143000" indent="-228600">
              <a:spcBef>
                <a:spcPts val="475"/>
              </a:spcBef>
              <a:buClr>
                <a:schemeClr val="accent1"/>
              </a:buClr>
              <a:buFont typeface="Lucida Grande"/>
              <a:buChar char="-"/>
              <a:defRPr sz="1600">
                <a:solidFill>
                  <a:srgbClr val="081556"/>
                </a:solidFill>
                <a:latin typeface="Arial" panose="020B0604020202020204" pitchFamily="34" charset="0"/>
                <a:ea typeface="ＭＳ Ｐゴシック" panose="020B0600070205080204" pitchFamily="34" charset="-128"/>
              </a:defRPr>
            </a:lvl3pPr>
            <a:lvl4pPr marL="1600200" indent="-228600">
              <a:spcBef>
                <a:spcPts val="475"/>
              </a:spcBef>
              <a:buClr>
                <a:schemeClr val="accent2"/>
              </a:buClr>
              <a:buFont typeface="Courier New" panose="02070309020205020404" pitchFamily="49" charset="0"/>
              <a:buChar char="o"/>
              <a:defRPr sz="1400">
                <a:solidFill>
                  <a:srgbClr val="081556"/>
                </a:solidFill>
                <a:latin typeface="Arial" panose="020B0604020202020204" pitchFamily="34" charset="0"/>
                <a:ea typeface="ＭＳ Ｐゴシック" panose="020B0600070205080204" pitchFamily="34" charset="-128"/>
              </a:defRPr>
            </a:lvl4pPr>
            <a:lvl5pPr marL="2057400" indent="-228600">
              <a:spcBef>
                <a:spcPts val="475"/>
              </a:spcBef>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9pPr>
          </a:lstStyle>
          <a:p>
            <a:pPr>
              <a:spcBef>
                <a:spcPct val="0"/>
              </a:spcBef>
              <a:buClrTx/>
              <a:buFontTx/>
              <a:buNone/>
            </a:pPr>
            <a:fld id="{351AABF9-6D27-45B4-B8B6-5AAA289F0152}" type="slidenum">
              <a:rPr lang="fr-FR" altLang="fr-FR" sz="1000" smtClean="0"/>
              <a:pPr>
                <a:spcBef>
                  <a:spcPct val="0"/>
                </a:spcBef>
                <a:buClrTx/>
                <a:buFontTx/>
                <a:buNone/>
              </a:pPr>
              <a:t>4</a:t>
            </a:fld>
            <a:endParaRPr lang="fr-FR" altLang="fr-FR" sz="1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a:extLst>
              <a:ext uri="{FF2B5EF4-FFF2-40B4-BE49-F238E27FC236}">
                <a16:creationId xmlns:a16="http://schemas.microsoft.com/office/drawing/2014/main" id="{82265F2B-8F81-4215-8E01-FB1C69F04229}"/>
              </a:ext>
            </a:extLst>
          </p:cNvPr>
          <p:cNvSpPr>
            <a:spLocks noGrp="1"/>
          </p:cNvSpPr>
          <p:nvPr>
            <p:ph type="title"/>
          </p:nvPr>
        </p:nvSpPr>
        <p:spPr>
          <a:xfrm>
            <a:off x="601085" y="139700"/>
            <a:ext cx="7775575" cy="623888"/>
          </a:xfrm>
        </p:spPr>
        <p:txBody>
          <a:bodyPr/>
          <a:lstStyle/>
          <a:p>
            <a:r>
              <a:rPr lang="fr-FR" altLang="fr-FR" dirty="0">
                <a:latin typeface="Arial Black" panose="020B0A04020102020204" pitchFamily="34" charset="0"/>
                <a:ea typeface="ＭＳ Ｐゴシック" panose="020B0600070205080204" pitchFamily="34" charset="-128"/>
                <a:cs typeface="Arial Black" panose="020B0A04020102020204" pitchFamily="34" charset="0"/>
              </a:rPr>
              <a:t>Quelques informations générales</a:t>
            </a:r>
          </a:p>
        </p:txBody>
      </p:sp>
      <p:sp>
        <p:nvSpPr>
          <p:cNvPr id="21507" name="Espace réservé du contenu 2">
            <a:extLst>
              <a:ext uri="{FF2B5EF4-FFF2-40B4-BE49-F238E27FC236}">
                <a16:creationId xmlns:a16="http://schemas.microsoft.com/office/drawing/2014/main" id="{88E9F05A-E3E5-4E16-BD47-D09278EFCF05}"/>
              </a:ext>
            </a:extLst>
          </p:cNvPr>
          <p:cNvSpPr>
            <a:spLocks noGrp="1"/>
          </p:cNvSpPr>
          <p:nvPr>
            <p:ph idx="1"/>
          </p:nvPr>
        </p:nvSpPr>
        <p:spPr>
          <a:xfrm>
            <a:off x="601085" y="641713"/>
            <a:ext cx="7775575" cy="4278312"/>
          </a:xfrm>
        </p:spPr>
        <p:txBody>
          <a:bodyPr/>
          <a:lstStyle/>
          <a:p>
            <a:pPr algn="just"/>
            <a:r>
              <a:rPr lang="fr-FR" altLang="fr-FR" sz="1600" dirty="0">
                <a:ea typeface="ＭＳ Ｐゴシック" panose="020B0600070205080204" pitchFamily="34" charset="-128"/>
              </a:rPr>
              <a:t>Accompagnement de 474 lycées publics (dont 75 internats pour près de 10 000 lits);</a:t>
            </a:r>
          </a:p>
          <a:p>
            <a:pPr algn="just"/>
            <a:r>
              <a:rPr lang="fr-FR" altLang="fr-FR" sz="1600" dirty="0">
                <a:ea typeface="Arial" panose="020B0604020202020204" pitchFamily="34" charset="0"/>
                <a:cs typeface="Times New Roman" panose="02020603050405020304" pitchFamily="18" charset="0"/>
              </a:rPr>
              <a:t>Restauration scolaire : Production sur place pour 90 % des établissements, 6 % des établissements sont « hébergés » et 4 % des établissements bénéficient d’une livraison de repas, avec ou sans prestation de service associée, dans le cadre d’un contrat conclu par l’établissement;</a:t>
            </a:r>
          </a:p>
          <a:p>
            <a:pPr algn="just"/>
            <a:r>
              <a:rPr lang="fr-FR" altLang="fr-FR" sz="1600" dirty="0">
                <a:ea typeface="Arial" panose="020B0604020202020204" pitchFamily="34" charset="0"/>
                <a:cs typeface="Times New Roman" panose="02020603050405020304" pitchFamily="18" charset="0"/>
              </a:rPr>
              <a:t>26M de repas avant Covid – Année scolaire 2021-2022 : </a:t>
            </a:r>
            <a:r>
              <a:rPr lang="fr-FR" altLang="fr-FR" sz="1600" dirty="0">
                <a:ea typeface="Arial" panose="020B0604020202020204" pitchFamily="34" charset="0"/>
                <a:cs typeface="Times New Roman" panose="02020603050405020304" pitchFamily="18" charset="0"/>
                <a:hlinkClick r:id="rId2" action="ppaction://hlinkfile"/>
              </a:rPr>
              <a:t>21,8M de repas</a:t>
            </a:r>
            <a:r>
              <a:rPr lang="fr-FR" altLang="fr-FR" sz="1600" dirty="0">
                <a:ea typeface="Arial" panose="020B0604020202020204" pitchFamily="34" charset="0"/>
                <a:cs typeface="Times New Roman" panose="02020603050405020304" pitchFamily="18" charset="0"/>
              </a:rPr>
              <a:t>;</a:t>
            </a:r>
          </a:p>
          <a:p>
            <a:pPr algn="just"/>
            <a:r>
              <a:rPr lang="fr-FR" altLang="fr-FR" sz="1600" dirty="0">
                <a:ea typeface="ＭＳ Ｐゴシック" panose="020B0600070205080204" pitchFamily="34" charset="-128"/>
                <a:cs typeface="Times New Roman" panose="02020603050405020304" pitchFamily="18" charset="0"/>
              </a:rPr>
              <a:t>Budget : 14,493M€ aide à la demi-pension (compensation + subvention d’équilibre);</a:t>
            </a:r>
          </a:p>
          <a:p>
            <a:pPr algn="just"/>
            <a:r>
              <a:rPr lang="fr-FR" altLang="fr-FR" sz="1600" dirty="0">
                <a:ea typeface="ＭＳ Ｐゴシック" panose="020B0600070205080204" pitchFamily="34" charset="-128"/>
                <a:cs typeface="Times New Roman" panose="02020603050405020304" pitchFamily="18" charset="0"/>
              </a:rPr>
              <a:t>Hors budget régional : Fonds commun régionale du service d’hébergement (2,1M€ par an en fonction des recettes des lycées);</a:t>
            </a:r>
          </a:p>
          <a:p>
            <a:pPr algn="just"/>
            <a:r>
              <a:rPr lang="fr-FR" altLang="fr-FR" sz="1600" dirty="0">
                <a:ea typeface="ＭＳ Ｐゴシック" panose="020B0600070205080204" pitchFamily="34" charset="-128"/>
                <a:cs typeface="Times New Roman" panose="02020603050405020304" pitchFamily="18" charset="0"/>
              </a:rPr>
              <a:t>2 groupements régionaux de commandes : 19 lycées en DSP régionales et 8 lycées ex-municipaux de la ville de Paris;</a:t>
            </a:r>
          </a:p>
          <a:p>
            <a:pPr algn="just"/>
            <a:r>
              <a:rPr lang="fr-FR" altLang="fr-FR" sz="1600" dirty="0">
                <a:ea typeface="ＭＳ Ｐゴシック" panose="020B0600070205080204" pitchFamily="34" charset="-128"/>
                <a:cs typeface="Times New Roman" panose="02020603050405020304" pitchFamily="18" charset="0"/>
              </a:rPr>
              <a:t>Une convention cadre 2023-2028 </a:t>
            </a:r>
            <a:r>
              <a:rPr lang="fr-FR" sz="1400" dirty="0">
                <a:hlinkClick r:id="rId3"/>
              </a:rPr>
              <a:t>Convention cadre 2023-2028 - Site lycées - </a:t>
            </a:r>
            <a:r>
              <a:rPr lang="fr-FR" sz="1400" dirty="0" err="1">
                <a:hlinkClick r:id="rId3"/>
              </a:rPr>
              <a:t>Liferay</a:t>
            </a:r>
            <a:r>
              <a:rPr lang="fr-FR" sz="1400" dirty="0">
                <a:hlinkClick r:id="rId3"/>
              </a:rPr>
              <a:t> (iledefrance.fr)</a:t>
            </a:r>
            <a:endParaRPr lang="fr-FR" altLang="fr-FR" sz="1800" dirty="0">
              <a:latin typeface="Calibri" panose="020F0502020204030204" pitchFamily="34" charset="0"/>
              <a:ea typeface="ＭＳ Ｐゴシック" panose="020B0600070205080204" pitchFamily="34" charset="-128"/>
              <a:cs typeface="Calibri" panose="020F0502020204030204" pitchFamily="34" charset="0"/>
            </a:endParaRPr>
          </a:p>
          <a:p>
            <a:r>
              <a:rPr lang="fr-FR" altLang="fr-FR" dirty="0">
                <a:ea typeface="ＭＳ Ｐゴシック" panose="020B0600070205080204" pitchFamily="34" charset="-128"/>
              </a:rPr>
              <a:t>s</a:t>
            </a:r>
          </a:p>
        </p:txBody>
      </p:sp>
      <p:sp>
        <p:nvSpPr>
          <p:cNvPr id="4" name="Espace réservé du pied de page 3">
            <a:extLst>
              <a:ext uri="{FF2B5EF4-FFF2-40B4-BE49-F238E27FC236}">
                <a16:creationId xmlns:a16="http://schemas.microsoft.com/office/drawing/2014/main" id="{42913945-A4D5-41C0-8F06-FB356181AFF2}"/>
              </a:ext>
            </a:extLst>
          </p:cNvPr>
          <p:cNvSpPr>
            <a:spLocks noGrp="1"/>
          </p:cNvSpPr>
          <p:nvPr>
            <p:ph type="ftr" sz="quarter" idx="10"/>
          </p:nvPr>
        </p:nvSpPr>
        <p:spPr/>
        <p:txBody>
          <a:bodyPr/>
          <a:lstStyle/>
          <a:p>
            <a:pPr>
              <a:defRPr/>
            </a:pPr>
            <a:endParaRPr lang="fr-FR"/>
          </a:p>
        </p:txBody>
      </p:sp>
      <p:sp>
        <p:nvSpPr>
          <p:cNvPr id="21509" name="Espace réservé du numéro de diapositive 4">
            <a:extLst>
              <a:ext uri="{FF2B5EF4-FFF2-40B4-BE49-F238E27FC236}">
                <a16:creationId xmlns:a16="http://schemas.microsoft.com/office/drawing/2014/main" id="{526B482E-A0B8-4D20-8BF5-A1D0DD84ADD9}"/>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75"/>
              </a:spcBef>
              <a:buClr>
                <a:schemeClr val="accent1"/>
              </a:buClr>
              <a:buFont typeface="Wingdings" panose="05000000000000000000" pitchFamily="2" charset="2"/>
              <a:buChar char="§"/>
              <a:defRPr sz="2000">
                <a:solidFill>
                  <a:srgbClr val="081556"/>
                </a:solidFill>
                <a:latin typeface="Arial" panose="020B0604020202020204" pitchFamily="34" charset="0"/>
                <a:ea typeface="ＭＳ Ｐゴシック" panose="020B0600070205080204" pitchFamily="34" charset="-128"/>
              </a:defRPr>
            </a:lvl1pPr>
            <a:lvl2pPr marL="742950" indent="-285750">
              <a:spcBef>
                <a:spcPts val="475"/>
              </a:spcBef>
              <a:buClr>
                <a:schemeClr val="accent2"/>
              </a:buClr>
              <a:buSzPct val="110000"/>
              <a:buFont typeface="Arial" panose="020B0604020202020204" pitchFamily="34" charset="0"/>
              <a:buChar char="•"/>
              <a:defRPr>
                <a:solidFill>
                  <a:srgbClr val="081556"/>
                </a:solidFill>
                <a:latin typeface="Arial" panose="020B0604020202020204" pitchFamily="34" charset="0"/>
                <a:ea typeface="ＭＳ Ｐゴシック" panose="020B0600070205080204" pitchFamily="34" charset="-128"/>
              </a:defRPr>
            </a:lvl2pPr>
            <a:lvl3pPr marL="1143000" indent="-228600">
              <a:spcBef>
                <a:spcPts val="475"/>
              </a:spcBef>
              <a:buClr>
                <a:schemeClr val="accent1"/>
              </a:buClr>
              <a:buFont typeface="Lucida Grande"/>
              <a:buChar char="-"/>
              <a:defRPr sz="1600">
                <a:solidFill>
                  <a:srgbClr val="081556"/>
                </a:solidFill>
                <a:latin typeface="Arial" panose="020B0604020202020204" pitchFamily="34" charset="0"/>
                <a:ea typeface="ＭＳ Ｐゴシック" panose="020B0600070205080204" pitchFamily="34" charset="-128"/>
              </a:defRPr>
            </a:lvl3pPr>
            <a:lvl4pPr marL="1600200" indent="-228600">
              <a:spcBef>
                <a:spcPts val="475"/>
              </a:spcBef>
              <a:buClr>
                <a:schemeClr val="accent2"/>
              </a:buClr>
              <a:buFont typeface="Courier New" panose="02070309020205020404" pitchFamily="49" charset="0"/>
              <a:buChar char="o"/>
              <a:defRPr sz="1400">
                <a:solidFill>
                  <a:srgbClr val="081556"/>
                </a:solidFill>
                <a:latin typeface="Arial" panose="020B0604020202020204" pitchFamily="34" charset="0"/>
                <a:ea typeface="ＭＳ Ｐゴシック" panose="020B0600070205080204" pitchFamily="34" charset="-128"/>
              </a:defRPr>
            </a:lvl4pPr>
            <a:lvl5pPr marL="2057400" indent="-228600">
              <a:spcBef>
                <a:spcPts val="475"/>
              </a:spcBef>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9pPr>
          </a:lstStyle>
          <a:p>
            <a:pPr>
              <a:spcBef>
                <a:spcPct val="0"/>
              </a:spcBef>
              <a:buClrTx/>
              <a:buFontTx/>
              <a:buNone/>
            </a:pPr>
            <a:fld id="{351AABF9-6D27-45B4-B8B6-5AAA289F0152}" type="slidenum">
              <a:rPr lang="fr-FR" altLang="fr-FR" sz="1000" smtClean="0"/>
              <a:pPr>
                <a:spcBef>
                  <a:spcPct val="0"/>
                </a:spcBef>
                <a:buClrTx/>
                <a:buFontTx/>
                <a:buNone/>
              </a:pPr>
              <a:t>5</a:t>
            </a:fld>
            <a:endParaRPr lang="fr-FR" altLang="fr-FR" sz="1000"/>
          </a:p>
        </p:txBody>
      </p:sp>
    </p:spTree>
    <p:extLst>
      <p:ext uri="{BB962C8B-B14F-4D97-AF65-F5344CB8AC3E}">
        <p14:creationId xmlns:p14="http://schemas.microsoft.com/office/powerpoint/2010/main" val="3874838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a:extLst>
              <a:ext uri="{FF2B5EF4-FFF2-40B4-BE49-F238E27FC236}">
                <a16:creationId xmlns:a16="http://schemas.microsoft.com/office/drawing/2014/main" id="{4D86DA43-D2B6-97A1-63B5-08AED21849B7}"/>
              </a:ext>
            </a:extLst>
          </p:cNvPr>
          <p:cNvSpPr>
            <a:spLocks noGrp="1"/>
          </p:cNvSpPr>
          <p:nvPr>
            <p:ph type="title"/>
          </p:nvPr>
        </p:nvSpPr>
        <p:spPr>
          <a:xfrm>
            <a:off x="685800" y="2320925"/>
            <a:ext cx="7772400" cy="1235075"/>
          </a:xfrm>
        </p:spPr>
        <p:txBody>
          <a:bodyPr/>
          <a:lstStyle/>
          <a:p>
            <a:pPr eaLnBrk="1" hangingPunct="1"/>
            <a:r>
              <a:rPr lang="fr-FR" altLang="fr-FR">
                <a:latin typeface="Arial Black" panose="020B0A04020102020204" pitchFamily="34" charset="0"/>
                <a:ea typeface="ＭＳ Ｐゴシック" panose="020B0600070205080204" pitchFamily="34" charset="-128"/>
                <a:cs typeface="Arial Black" panose="020B0A04020102020204" pitchFamily="34" charset="0"/>
              </a:rPr>
              <a:t>Le projet restauration durable et les outils</a:t>
            </a:r>
          </a:p>
        </p:txBody>
      </p:sp>
      <p:sp>
        <p:nvSpPr>
          <p:cNvPr id="26627" name="Espace réservé du texte 2">
            <a:extLst>
              <a:ext uri="{FF2B5EF4-FFF2-40B4-BE49-F238E27FC236}">
                <a16:creationId xmlns:a16="http://schemas.microsoft.com/office/drawing/2014/main" id="{2D824B8F-0652-B4E7-AF8F-0196BFA61159}"/>
              </a:ext>
            </a:extLst>
          </p:cNvPr>
          <p:cNvSpPr>
            <a:spLocks noGrp="1"/>
          </p:cNvSpPr>
          <p:nvPr>
            <p:ph type="body" idx="1"/>
          </p:nvPr>
        </p:nvSpPr>
        <p:spPr>
          <a:xfrm>
            <a:off x="4211638" y="1495425"/>
            <a:ext cx="720725" cy="720725"/>
          </a:xfrm>
        </p:spPr>
        <p:txBody>
          <a:bodyPr/>
          <a:lstStyle/>
          <a:p>
            <a:pPr eaLnBrk="1" hangingPunct="1">
              <a:spcBef>
                <a:spcPct val="0"/>
              </a:spcBef>
            </a:pPr>
            <a:r>
              <a:rPr lang="fr-FR" altLang="fr-FR">
                <a:latin typeface="Times" panose="02020603050405020304" pitchFamily="18" charset="0"/>
                <a:ea typeface="ＭＳ Ｐゴシック" panose="020B0600070205080204" pitchFamily="34" charset="-128"/>
              </a:rPr>
              <a:t>2</a:t>
            </a:r>
          </a:p>
        </p:txBody>
      </p:sp>
      <p:sp>
        <p:nvSpPr>
          <p:cNvPr id="4" name="Espace réservé du pied de page 3">
            <a:extLst>
              <a:ext uri="{FF2B5EF4-FFF2-40B4-BE49-F238E27FC236}">
                <a16:creationId xmlns:a16="http://schemas.microsoft.com/office/drawing/2014/main" id="{708E440E-1278-8C0B-EC2C-C261C60824C7}"/>
              </a:ext>
            </a:extLst>
          </p:cNvPr>
          <p:cNvSpPr>
            <a:spLocks noGrp="1"/>
          </p:cNvSpPr>
          <p:nvPr>
            <p:ph type="ftr" sz="quarter" idx="10"/>
          </p:nvPr>
        </p:nvSpPr>
        <p:spPr/>
        <p:txBody>
          <a:bodyPr/>
          <a:lstStyle/>
          <a:p>
            <a:pPr>
              <a:defRPr/>
            </a:pPr>
            <a:endParaRPr lang="fr-FR"/>
          </a:p>
        </p:txBody>
      </p:sp>
      <p:sp>
        <p:nvSpPr>
          <p:cNvPr id="26629" name="Espace réservé du numéro de diapositive 4">
            <a:extLst>
              <a:ext uri="{FF2B5EF4-FFF2-40B4-BE49-F238E27FC236}">
                <a16:creationId xmlns:a16="http://schemas.microsoft.com/office/drawing/2014/main" id="{F11B6A8D-4159-6D6F-EE9A-4F6170D32BC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75"/>
              </a:spcBef>
              <a:buClr>
                <a:schemeClr val="accent1"/>
              </a:buClr>
              <a:buFont typeface="Wingdings" panose="05000000000000000000" pitchFamily="2" charset="2"/>
              <a:buChar char="§"/>
              <a:defRPr sz="2000">
                <a:solidFill>
                  <a:srgbClr val="081556"/>
                </a:solidFill>
                <a:latin typeface="Arial" panose="020B0604020202020204" pitchFamily="34" charset="0"/>
                <a:ea typeface="ＭＳ Ｐゴシック" panose="020B0600070205080204" pitchFamily="34" charset="-128"/>
              </a:defRPr>
            </a:lvl1pPr>
            <a:lvl2pPr marL="742950" indent="-285750">
              <a:spcBef>
                <a:spcPts val="475"/>
              </a:spcBef>
              <a:buClr>
                <a:schemeClr val="accent2"/>
              </a:buClr>
              <a:buSzPct val="110000"/>
              <a:buFont typeface="Arial" panose="020B0604020202020204" pitchFamily="34" charset="0"/>
              <a:buChar char="•"/>
              <a:defRPr>
                <a:solidFill>
                  <a:srgbClr val="081556"/>
                </a:solidFill>
                <a:latin typeface="Arial" panose="020B0604020202020204" pitchFamily="34" charset="0"/>
                <a:ea typeface="ＭＳ Ｐゴシック" panose="020B0600070205080204" pitchFamily="34" charset="-128"/>
              </a:defRPr>
            </a:lvl2pPr>
            <a:lvl3pPr marL="1143000" indent="-228600">
              <a:spcBef>
                <a:spcPts val="475"/>
              </a:spcBef>
              <a:buClr>
                <a:schemeClr val="accent1"/>
              </a:buClr>
              <a:buFont typeface="Lucida Grande"/>
              <a:buChar char="-"/>
              <a:defRPr sz="1600">
                <a:solidFill>
                  <a:srgbClr val="081556"/>
                </a:solidFill>
                <a:latin typeface="Arial" panose="020B0604020202020204" pitchFamily="34" charset="0"/>
                <a:ea typeface="ＭＳ Ｐゴシック" panose="020B0600070205080204" pitchFamily="34" charset="-128"/>
              </a:defRPr>
            </a:lvl3pPr>
            <a:lvl4pPr marL="1600200" indent="-228600">
              <a:spcBef>
                <a:spcPts val="475"/>
              </a:spcBef>
              <a:buClr>
                <a:schemeClr val="accent2"/>
              </a:buClr>
              <a:buFont typeface="Courier New" panose="02070309020205020404" pitchFamily="49" charset="0"/>
              <a:buChar char="o"/>
              <a:defRPr sz="1400">
                <a:solidFill>
                  <a:srgbClr val="081556"/>
                </a:solidFill>
                <a:latin typeface="Arial" panose="020B0604020202020204" pitchFamily="34" charset="0"/>
                <a:ea typeface="ＭＳ Ｐゴシック" panose="020B0600070205080204" pitchFamily="34" charset="-128"/>
              </a:defRPr>
            </a:lvl4pPr>
            <a:lvl5pPr marL="2057400" indent="-228600">
              <a:spcBef>
                <a:spcPts val="475"/>
              </a:spcBef>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475"/>
              </a:spcBef>
              <a:spcAft>
                <a:spcPct val="0"/>
              </a:spcAft>
              <a:buClr>
                <a:schemeClr val="accent1"/>
              </a:buClr>
              <a:buFont typeface="Arial" panose="020B0604020202020204" pitchFamily="34" charset="0"/>
              <a:buChar char="»"/>
              <a:defRPr sz="1200">
                <a:solidFill>
                  <a:srgbClr val="081556"/>
                </a:solidFill>
                <a:latin typeface="Arial" panose="020B0604020202020204" pitchFamily="34" charset="0"/>
                <a:ea typeface="ＭＳ Ｐゴシック" panose="020B0600070205080204" pitchFamily="34" charset="-128"/>
              </a:defRPr>
            </a:lvl9pPr>
          </a:lstStyle>
          <a:p>
            <a:pPr>
              <a:spcBef>
                <a:spcPct val="0"/>
              </a:spcBef>
              <a:buClrTx/>
              <a:buFontTx/>
              <a:buNone/>
            </a:pPr>
            <a:fld id="{7BF5D933-3CCF-4708-AF69-E733374603B8}" type="slidenum">
              <a:rPr lang="fr-FR" altLang="fr-FR" sz="1000" smtClean="0"/>
              <a:pPr>
                <a:spcBef>
                  <a:spcPct val="0"/>
                </a:spcBef>
                <a:buClrTx/>
                <a:buFontTx/>
                <a:buNone/>
              </a:pPr>
              <a:t>6</a:t>
            </a:fld>
            <a:endParaRPr lang="fr-FR" altLang="fr-FR" sz="1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15" name="Connecteur droit 14">
            <a:extLst>
              <a:ext uri="{FF2B5EF4-FFF2-40B4-BE49-F238E27FC236}">
                <a16:creationId xmlns:a16="http://schemas.microsoft.com/office/drawing/2014/main" id="{335C58D7-4E56-2840-8B22-3EEFBC34DFFB}"/>
              </a:ext>
            </a:extLst>
          </p:cNvPr>
          <p:cNvCxnSpPr>
            <a:cxnSpLocks/>
          </p:cNvCxnSpPr>
          <p:nvPr/>
        </p:nvCxnSpPr>
        <p:spPr>
          <a:xfrm>
            <a:off x="23324" y="1258328"/>
            <a:ext cx="9144002" cy="0"/>
          </a:xfrm>
          <a:prstGeom prst="line">
            <a:avLst/>
          </a:prstGeom>
          <a:ln w="12700">
            <a:solidFill>
              <a:srgbClr val="E42113"/>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F5A30B0-AFA0-9E48-BA61-F6CF60EAFD74}"/>
              </a:ext>
            </a:extLst>
          </p:cNvPr>
          <p:cNvSpPr/>
          <p:nvPr/>
        </p:nvSpPr>
        <p:spPr>
          <a:xfrm>
            <a:off x="1365931" y="1045234"/>
            <a:ext cx="1474658" cy="402941"/>
          </a:xfrm>
          <a:prstGeom prst="rect">
            <a:avLst/>
          </a:prstGeom>
          <a:solidFill>
            <a:schemeClr val="bg1"/>
          </a:solidFill>
          <a:ln>
            <a:solidFill>
              <a:srgbClr val="E42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6" name="Rectangle 5">
            <a:extLst>
              <a:ext uri="{FF2B5EF4-FFF2-40B4-BE49-F238E27FC236}">
                <a16:creationId xmlns:a16="http://schemas.microsoft.com/office/drawing/2014/main" id="{6E916185-2487-DA4F-9B55-50E13F4E0BB0}"/>
              </a:ext>
            </a:extLst>
          </p:cNvPr>
          <p:cNvSpPr/>
          <p:nvPr/>
        </p:nvSpPr>
        <p:spPr>
          <a:xfrm>
            <a:off x="-1" y="271308"/>
            <a:ext cx="8198059" cy="484748"/>
          </a:xfrm>
          <a:prstGeom prst="rect">
            <a:avLst/>
          </a:prstGeom>
          <a:solidFill>
            <a:srgbClr val="E421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050">
              <a:solidFill>
                <a:srgbClr val="FF0000"/>
              </a:solidFill>
              <a:highlight>
                <a:srgbClr val="FFFF00"/>
              </a:highlight>
            </a:endParaRPr>
          </a:p>
        </p:txBody>
      </p:sp>
      <p:sp>
        <p:nvSpPr>
          <p:cNvPr id="5" name="Rectangle 4">
            <a:extLst>
              <a:ext uri="{FF2B5EF4-FFF2-40B4-BE49-F238E27FC236}">
                <a16:creationId xmlns:a16="http://schemas.microsoft.com/office/drawing/2014/main" id="{69A42923-2DF2-A241-82DD-48934902B8FE}"/>
              </a:ext>
            </a:extLst>
          </p:cNvPr>
          <p:cNvSpPr/>
          <p:nvPr/>
        </p:nvSpPr>
        <p:spPr>
          <a:xfrm>
            <a:off x="191905" y="308100"/>
            <a:ext cx="8198060" cy="461665"/>
          </a:xfrm>
          <a:prstGeom prst="rect">
            <a:avLst/>
          </a:prstGeom>
        </p:spPr>
        <p:txBody>
          <a:bodyPr wrap="square">
            <a:spAutoFit/>
          </a:bodyPr>
          <a:lstStyle/>
          <a:p>
            <a:r>
              <a:rPr lang="fr-FR" sz="2400">
                <a:solidFill>
                  <a:schemeClr val="bg1"/>
                </a:solidFill>
                <a:latin typeface="Roboto" pitchFamily="2" charset="0"/>
                <a:ea typeface="Roboto" pitchFamily="2" charset="0"/>
              </a:rPr>
              <a:t>DES OBJECTIFS RÉGIONAUX ET NATIONAUX AMBITIEUX</a:t>
            </a:r>
            <a:endParaRPr lang="fr-FR" sz="2400" b="1">
              <a:solidFill>
                <a:schemeClr val="bg1"/>
              </a:solidFill>
              <a:latin typeface="Roboto" pitchFamily="2" charset="0"/>
              <a:ea typeface="Roboto" pitchFamily="2" charset="0"/>
              <a:cs typeface="Arial" panose="020B0604020202020204" pitchFamily="34" charset="0"/>
            </a:endParaRPr>
          </a:p>
        </p:txBody>
      </p:sp>
      <p:sp>
        <p:nvSpPr>
          <p:cNvPr id="8" name="Espace réservé du pied de page 7">
            <a:extLst>
              <a:ext uri="{FF2B5EF4-FFF2-40B4-BE49-F238E27FC236}">
                <a16:creationId xmlns:a16="http://schemas.microsoft.com/office/drawing/2014/main" id="{DCB13BD9-29D2-8A49-99DD-D85FB27D8C33}"/>
              </a:ext>
            </a:extLst>
          </p:cNvPr>
          <p:cNvSpPr>
            <a:spLocks noGrp="1"/>
          </p:cNvSpPr>
          <p:nvPr>
            <p:ph type="ftr" sz="quarter" idx="11"/>
          </p:nvPr>
        </p:nvSpPr>
        <p:spPr/>
        <p:txBody>
          <a:bodyPr/>
          <a:lstStyle/>
          <a:p>
            <a:endParaRPr lang="fr-FR"/>
          </a:p>
        </p:txBody>
      </p:sp>
      <p:pic>
        <p:nvPicPr>
          <p:cNvPr id="10" name="Image 9">
            <a:extLst>
              <a:ext uri="{FF2B5EF4-FFF2-40B4-BE49-F238E27FC236}">
                <a16:creationId xmlns:a16="http://schemas.microsoft.com/office/drawing/2014/main" id="{8FA4057F-FF74-A642-92EF-E6C47383F991}"/>
              </a:ext>
            </a:extLst>
          </p:cNvPr>
          <p:cNvPicPr>
            <a:picLocks noChangeAspect="1"/>
          </p:cNvPicPr>
          <p:nvPr/>
        </p:nvPicPr>
        <p:blipFill>
          <a:blip r:embed="rId2"/>
          <a:stretch>
            <a:fillRect/>
          </a:stretch>
        </p:blipFill>
        <p:spPr>
          <a:xfrm>
            <a:off x="111490" y="4546110"/>
            <a:ext cx="1394040" cy="509761"/>
          </a:xfrm>
          <a:prstGeom prst="rect">
            <a:avLst/>
          </a:prstGeom>
        </p:spPr>
      </p:pic>
      <p:pic>
        <p:nvPicPr>
          <p:cNvPr id="13" name="Image 12">
            <a:extLst>
              <a:ext uri="{FF2B5EF4-FFF2-40B4-BE49-F238E27FC236}">
                <a16:creationId xmlns:a16="http://schemas.microsoft.com/office/drawing/2014/main" id="{864536E4-7024-B247-BD68-10BAB4E1B1AF}"/>
              </a:ext>
            </a:extLst>
          </p:cNvPr>
          <p:cNvPicPr>
            <a:picLocks noChangeAspect="1"/>
          </p:cNvPicPr>
          <p:nvPr/>
        </p:nvPicPr>
        <p:blipFill>
          <a:blip r:embed="rId2"/>
          <a:stretch>
            <a:fillRect/>
          </a:stretch>
        </p:blipFill>
        <p:spPr>
          <a:xfrm>
            <a:off x="1414917" y="985992"/>
            <a:ext cx="1394040" cy="509761"/>
          </a:xfrm>
          <a:prstGeom prst="rect">
            <a:avLst/>
          </a:prstGeom>
        </p:spPr>
      </p:pic>
      <p:sp>
        <p:nvSpPr>
          <p:cNvPr id="24" name="Rectangle 23">
            <a:extLst>
              <a:ext uri="{FF2B5EF4-FFF2-40B4-BE49-F238E27FC236}">
                <a16:creationId xmlns:a16="http://schemas.microsoft.com/office/drawing/2014/main" id="{A018EF62-F025-C14A-8316-CDBBF58B4692}"/>
              </a:ext>
            </a:extLst>
          </p:cNvPr>
          <p:cNvSpPr/>
          <p:nvPr/>
        </p:nvSpPr>
        <p:spPr>
          <a:xfrm>
            <a:off x="5657852" y="930357"/>
            <a:ext cx="1206854" cy="599101"/>
          </a:xfrm>
          <a:prstGeom prst="rect">
            <a:avLst/>
          </a:prstGeom>
          <a:solidFill>
            <a:schemeClr val="bg1"/>
          </a:solidFill>
          <a:ln>
            <a:solidFill>
              <a:srgbClr val="E42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pic>
        <p:nvPicPr>
          <p:cNvPr id="14" name="Picture 4" descr="Clôture des Etats Généraux de l&amp;#39;Alimentation - RNPAT">
            <a:extLst>
              <a:ext uri="{FF2B5EF4-FFF2-40B4-BE49-F238E27FC236}">
                <a16:creationId xmlns:a16="http://schemas.microsoft.com/office/drawing/2014/main" id="{9FC53BCD-C1DC-AE4B-8165-3784970332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5901" y="1022148"/>
            <a:ext cx="870756" cy="41551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78F5E509-8FE4-4347-AED4-16556D9CF8DC}"/>
              </a:ext>
            </a:extLst>
          </p:cNvPr>
          <p:cNvSpPr/>
          <p:nvPr/>
        </p:nvSpPr>
        <p:spPr>
          <a:xfrm>
            <a:off x="1056654" y="1815997"/>
            <a:ext cx="1929395" cy="557598"/>
          </a:xfrm>
          <a:prstGeom prst="rect">
            <a:avLst/>
          </a:prstGeom>
          <a:noFill/>
          <a:ln>
            <a:solidFill>
              <a:srgbClr val="2931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050">
              <a:solidFill>
                <a:srgbClr val="FF0000"/>
              </a:solidFill>
              <a:highlight>
                <a:srgbClr val="FFFF00"/>
              </a:highlight>
            </a:endParaRPr>
          </a:p>
        </p:txBody>
      </p:sp>
      <p:sp>
        <p:nvSpPr>
          <p:cNvPr id="17" name="Rectangle 16">
            <a:extLst>
              <a:ext uri="{FF2B5EF4-FFF2-40B4-BE49-F238E27FC236}">
                <a16:creationId xmlns:a16="http://schemas.microsoft.com/office/drawing/2014/main" id="{0A7BB5F7-6FB4-8E40-9FE3-9A356CAB0ACD}"/>
              </a:ext>
            </a:extLst>
          </p:cNvPr>
          <p:cNvSpPr/>
          <p:nvPr/>
        </p:nvSpPr>
        <p:spPr>
          <a:xfrm>
            <a:off x="1124195" y="1757433"/>
            <a:ext cx="1929395" cy="557599"/>
          </a:xfrm>
          <a:prstGeom prst="rect">
            <a:avLst/>
          </a:prstGeom>
          <a:solidFill>
            <a:srgbClr val="2931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050">
              <a:solidFill>
                <a:srgbClr val="FF0000"/>
              </a:solidFill>
              <a:highlight>
                <a:srgbClr val="FFFF00"/>
              </a:highlight>
            </a:endParaRPr>
          </a:p>
        </p:txBody>
      </p:sp>
      <p:sp>
        <p:nvSpPr>
          <p:cNvPr id="4" name="Rectangle 3">
            <a:extLst>
              <a:ext uri="{FF2B5EF4-FFF2-40B4-BE49-F238E27FC236}">
                <a16:creationId xmlns:a16="http://schemas.microsoft.com/office/drawing/2014/main" id="{262ACBDB-B55B-6945-A6CD-C0AD735E7F29}"/>
              </a:ext>
            </a:extLst>
          </p:cNvPr>
          <p:cNvSpPr/>
          <p:nvPr/>
        </p:nvSpPr>
        <p:spPr>
          <a:xfrm>
            <a:off x="1191951" y="1824165"/>
            <a:ext cx="1783707" cy="438582"/>
          </a:xfrm>
          <a:prstGeom prst="rect">
            <a:avLst/>
          </a:prstGeom>
        </p:spPr>
        <p:txBody>
          <a:bodyPr wrap="square">
            <a:spAutoFit/>
          </a:bodyPr>
          <a:lstStyle/>
          <a:p>
            <a:pPr lvl="0" algn="ctr"/>
            <a:r>
              <a:rPr lang="fr-FR" sz="1125">
                <a:solidFill>
                  <a:schemeClr val="bg1"/>
                </a:solidFill>
                <a:latin typeface="Arial" panose="020B0604020202020204" pitchFamily="34" charset="0"/>
                <a:cs typeface="Arial" panose="020B0604020202020204" pitchFamily="34" charset="0"/>
              </a:rPr>
              <a:t>Article 8 du CR 2017-59 du 10 mars 2017</a:t>
            </a:r>
          </a:p>
        </p:txBody>
      </p:sp>
      <p:sp>
        <p:nvSpPr>
          <p:cNvPr id="7" name="Rectangle 6">
            <a:extLst>
              <a:ext uri="{FF2B5EF4-FFF2-40B4-BE49-F238E27FC236}">
                <a16:creationId xmlns:a16="http://schemas.microsoft.com/office/drawing/2014/main" id="{0DE5FC90-75C3-9742-9D27-ECA3E4D145D9}"/>
              </a:ext>
            </a:extLst>
          </p:cNvPr>
          <p:cNvSpPr/>
          <p:nvPr/>
        </p:nvSpPr>
        <p:spPr>
          <a:xfrm>
            <a:off x="1094934" y="2490688"/>
            <a:ext cx="3004094" cy="706347"/>
          </a:xfrm>
          <a:prstGeom prst="rect">
            <a:avLst/>
          </a:prstGeom>
        </p:spPr>
        <p:txBody>
          <a:bodyPr wrap="square">
            <a:spAutoFit/>
          </a:bodyPr>
          <a:lstStyle/>
          <a:p>
            <a:pPr marL="128588" lvl="1" indent="-128588" defTabSz="533400">
              <a:lnSpc>
                <a:spcPct val="90000"/>
              </a:lnSpc>
              <a:spcBef>
                <a:spcPct val="0"/>
              </a:spcBef>
              <a:spcAft>
                <a:spcPct val="20000"/>
              </a:spcAft>
              <a:buChar char="•"/>
            </a:pPr>
            <a:r>
              <a:rPr lang="fr-FR" sz="1050">
                <a:solidFill>
                  <a:srgbClr val="002060"/>
                </a:solidFill>
                <a:latin typeface="Arial" panose="020B0604020202020204" pitchFamily="34" charset="0"/>
                <a:cs typeface="Arial" panose="020B0604020202020204" pitchFamily="34" charset="0"/>
              </a:rPr>
              <a:t>En 2024 : 100% des restaurants scolaires des lycées […] approvisionnés en circuits courts, en priorité par des produits locaux, </a:t>
            </a:r>
          </a:p>
          <a:p>
            <a:pPr marL="128588" lvl="1" indent="-128588" defTabSz="533400">
              <a:lnSpc>
                <a:spcPct val="90000"/>
              </a:lnSpc>
              <a:spcBef>
                <a:spcPct val="0"/>
              </a:spcBef>
              <a:spcAft>
                <a:spcPct val="20000"/>
              </a:spcAft>
              <a:buChar char="•"/>
            </a:pPr>
            <a:r>
              <a:rPr lang="fr-FR" sz="1050">
                <a:solidFill>
                  <a:srgbClr val="002060"/>
                </a:solidFill>
                <a:latin typeface="Arial" panose="020B0604020202020204" pitchFamily="34" charset="0"/>
                <a:cs typeface="Arial" panose="020B0604020202020204" pitchFamily="34" charset="0"/>
              </a:rPr>
              <a:t>En 2024 : 50% de produits bios</a:t>
            </a:r>
          </a:p>
        </p:txBody>
      </p:sp>
      <p:sp>
        <p:nvSpPr>
          <p:cNvPr id="27" name="Rectangle 26">
            <a:extLst>
              <a:ext uri="{FF2B5EF4-FFF2-40B4-BE49-F238E27FC236}">
                <a16:creationId xmlns:a16="http://schemas.microsoft.com/office/drawing/2014/main" id="{51FC19AB-9F99-F24E-A50D-BC56B35ACA36}"/>
              </a:ext>
            </a:extLst>
          </p:cNvPr>
          <p:cNvSpPr/>
          <p:nvPr/>
        </p:nvSpPr>
        <p:spPr>
          <a:xfrm>
            <a:off x="896683" y="3257857"/>
            <a:ext cx="3202345" cy="851777"/>
          </a:xfrm>
          <a:prstGeom prst="rect">
            <a:avLst/>
          </a:prstGeom>
          <a:noFill/>
          <a:ln>
            <a:solidFill>
              <a:srgbClr val="2931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050">
              <a:solidFill>
                <a:srgbClr val="FF0000"/>
              </a:solidFill>
              <a:highlight>
                <a:srgbClr val="FFFF00"/>
              </a:highlight>
            </a:endParaRPr>
          </a:p>
        </p:txBody>
      </p:sp>
      <p:sp>
        <p:nvSpPr>
          <p:cNvPr id="28" name="Rectangle 27">
            <a:extLst>
              <a:ext uri="{FF2B5EF4-FFF2-40B4-BE49-F238E27FC236}">
                <a16:creationId xmlns:a16="http://schemas.microsoft.com/office/drawing/2014/main" id="{A34075B9-EDFA-EC43-BE91-299AF7AA4941}"/>
              </a:ext>
            </a:extLst>
          </p:cNvPr>
          <p:cNvSpPr/>
          <p:nvPr/>
        </p:nvSpPr>
        <p:spPr>
          <a:xfrm>
            <a:off x="966010" y="3204460"/>
            <a:ext cx="3218622" cy="840009"/>
          </a:xfrm>
          <a:prstGeom prst="rect">
            <a:avLst/>
          </a:prstGeom>
          <a:solidFill>
            <a:srgbClr val="2931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050">
              <a:solidFill>
                <a:srgbClr val="FF0000"/>
              </a:solidFill>
              <a:highlight>
                <a:srgbClr val="FFFF00"/>
              </a:highlight>
            </a:endParaRPr>
          </a:p>
        </p:txBody>
      </p:sp>
      <p:sp>
        <p:nvSpPr>
          <p:cNvPr id="29" name="Rectangle 28">
            <a:extLst>
              <a:ext uri="{FF2B5EF4-FFF2-40B4-BE49-F238E27FC236}">
                <a16:creationId xmlns:a16="http://schemas.microsoft.com/office/drawing/2014/main" id="{4AC9FD38-335E-0346-A24E-4BC679685E11}"/>
              </a:ext>
            </a:extLst>
          </p:cNvPr>
          <p:cNvSpPr/>
          <p:nvPr/>
        </p:nvSpPr>
        <p:spPr>
          <a:xfrm>
            <a:off x="1033766" y="3254331"/>
            <a:ext cx="3086099" cy="738664"/>
          </a:xfrm>
          <a:prstGeom prst="rect">
            <a:avLst/>
          </a:prstGeom>
        </p:spPr>
        <p:txBody>
          <a:bodyPr wrap="square">
            <a:spAutoFit/>
          </a:bodyPr>
          <a:lstStyle/>
          <a:p>
            <a:pPr lvl="0"/>
            <a:r>
              <a:rPr lang="fr-FR" sz="1050">
                <a:solidFill>
                  <a:schemeClr val="bg1"/>
                </a:solidFill>
                <a:latin typeface="Arial" panose="020B0604020202020204" pitchFamily="34" charset="0"/>
                <a:cs typeface="Arial" panose="020B0604020202020204" pitchFamily="34" charset="0"/>
              </a:rPr>
              <a:t>COP Île-de-France des 16 et 17 septembre 2020</a:t>
            </a:r>
          </a:p>
          <a:p>
            <a:pPr lvl="0"/>
            <a:r>
              <a:rPr lang="fr-FR" sz="1050">
                <a:solidFill>
                  <a:schemeClr val="bg1"/>
                </a:solidFill>
                <a:latin typeface="Arial" panose="020B0604020202020204" pitchFamily="34" charset="0"/>
                <a:cs typeface="Arial" panose="020B0604020202020204" pitchFamily="34" charset="0"/>
              </a:rPr>
              <a:t>Plan régional pour une alimentation locale, durable et solidaire (CR 2021-001 du 4 février 2021)</a:t>
            </a:r>
          </a:p>
        </p:txBody>
      </p:sp>
      <p:sp>
        <p:nvSpPr>
          <p:cNvPr id="30" name="Rectangle 29">
            <a:extLst>
              <a:ext uri="{FF2B5EF4-FFF2-40B4-BE49-F238E27FC236}">
                <a16:creationId xmlns:a16="http://schemas.microsoft.com/office/drawing/2014/main" id="{611B8E5B-E6D3-8945-B647-AF04494D50AF}"/>
              </a:ext>
            </a:extLst>
          </p:cNvPr>
          <p:cNvSpPr/>
          <p:nvPr/>
        </p:nvSpPr>
        <p:spPr>
          <a:xfrm>
            <a:off x="1094934" y="4161834"/>
            <a:ext cx="3004094" cy="415498"/>
          </a:xfrm>
          <a:prstGeom prst="rect">
            <a:avLst/>
          </a:prstGeom>
        </p:spPr>
        <p:txBody>
          <a:bodyPr wrap="square">
            <a:spAutoFit/>
          </a:bodyPr>
          <a:lstStyle/>
          <a:p>
            <a:pPr lvl="0">
              <a:buFont typeface="Arial" panose="020B0604020202020204" pitchFamily="34" charset="0"/>
              <a:buChar char="•"/>
            </a:pPr>
            <a:r>
              <a:rPr lang="fr-FR" sz="1050">
                <a:solidFill>
                  <a:srgbClr val="002060"/>
                </a:solidFill>
                <a:latin typeface="Arial" panose="020B0604020202020204" pitchFamily="34" charset="0"/>
                <a:cs typeface="Arial" panose="020B0604020202020204" pitchFamily="34" charset="0"/>
              </a:rPr>
              <a:t> Proposer un menu végétarien tous les jours dans les lycées</a:t>
            </a:r>
          </a:p>
        </p:txBody>
      </p:sp>
      <p:sp>
        <p:nvSpPr>
          <p:cNvPr id="18" name="Rectangle 17">
            <a:extLst>
              <a:ext uri="{FF2B5EF4-FFF2-40B4-BE49-F238E27FC236}">
                <a16:creationId xmlns:a16="http://schemas.microsoft.com/office/drawing/2014/main" id="{66730C70-7D05-4448-BAC8-DF68D2A9B740}"/>
              </a:ext>
            </a:extLst>
          </p:cNvPr>
          <p:cNvSpPr/>
          <p:nvPr/>
        </p:nvSpPr>
        <p:spPr>
          <a:xfrm>
            <a:off x="5151828" y="2573963"/>
            <a:ext cx="2608078" cy="2031325"/>
          </a:xfrm>
          <a:prstGeom prst="rect">
            <a:avLst/>
          </a:prstGeom>
        </p:spPr>
        <p:txBody>
          <a:bodyPr wrap="square" lIns="91440" tIns="45720" rIns="91440" bIns="45720" anchor="t">
            <a:spAutoFit/>
          </a:bodyPr>
          <a:lstStyle/>
          <a:p>
            <a:pPr marL="213995" indent="-213995">
              <a:buFont typeface="Arial" panose="020B0604020202020204" pitchFamily="34" charset="0"/>
              <a:buChar char="•"/>
            </a:pPr>
            <a:r>
              <a:rPr lang="fr-FR" sz="1050">
                <a:solidFill>
                  <a:srgbClr val="002060"/>
                </a:solidFill>
              </a:rPr>
              <a:t>50 % de produits alimentaires durables dont 20% de produits bio (01/01/22)</a:t>
            </a:r>
            <a:endParaRPr lang="fr-FR"/>
          </a:p>
          <a:p>
            <a:pPr marL="213995" indent="-213995">
              <a:buFont typeface="Arial" panose="020B0604020202020204" pitchFamily="34" charset="0"/>
              <a:buChar char="•"/>
            </a:pPr>
            <a:r>
              <a:rPr lang="fr-FR" sz="1050">
                <a:solidFill>
                  <a:srgbClr val="002060"/>
                </a:solidFill>
              </a:rPr>
              <a:t>Interdiction des bouteilles d’eau et des barquettes en plastique (01/01/20)</a:t>
            </a:r>
            <a:endParaRPr lang="fr-FR" sz="1050">
              <a:solidFill>
                <a:srgbClr val="002060"/>
              </a:solidFill>
              <a:cs typeface="Arial" panose="020B0604020202020204" pitchFamily="34" charset="0"/>
            </a:endParaRPr>
          </a:p>
          <a:p>
            <a:pPr marL="213995" indent="-213995">
              <a:buFont typeface="Arial" panose="020B0604020202020204" pitchFamily="34" charset="0"/>
              <a:buChar char="•"/>
            </a:pPr>
            <a:r>
              <a:rPr lang="fr-FR" sz="1050">
                <a:solidFill>
                  <a:srgbClr val="002060"/>
                </a:solidFill>
                <a:latin typeface="Arial"/>
                <a:ea typeface="ＭＳ Ｐゴシック"/>
                <a:cs typeface="Arial"/>
              </a:rPr>
              <a:t>Diversification des protéines et menus végétariens</a:t>
            </a:r>
            <a:endParaRPr lang="fr-FR" sz="1050">
              <a:solidFill>
                <a:srgbClr val="002060"/>
              </a:solidFill>
              <a:cs typeface="Arial"/>
            </a:endParaRPr>
          </a:p>
          <a:p>
            <a:pPr marL="213995" indent="-213995">
              <a:buFont typeface="Arial" panose="020B0604020202020204" pitchFamily="34" charset="0"/>
              <a:buChar char="•"/>
            </a:pPr>
            <a:r>
              <a:rPr lang="fr-FR" sz="1050">
                <a:solidFill>
                  <a:srgbClr val="002060"/>
                </a:solidFill>
              </a:rPr>
              <a:t>Communication aux lycéens et leurs familles</a:t>
            </a:r>
            <a:endParaRPr lang="fr-FR" sz="1050">
              <a:solidFill>
                <a:srgbClr val="002060"/>
              </a:solidFill>
              <a:cs typeface="Arial" panose="020B0604020202020204" pitchFamily="34" charset="0"/>
            </a:endParaRPr>
          </a:p>
          <a:p>
            <a:pPr marL="213995" indent="-213995">
              <a:buFont typeface="Arial" panose="020B0604020202020204" pitchFamily="34" charset="0"/>
              <a:buChar char="•"/>
            </a:pPr>
            <a:r>
              <a:rPr lang="fr-FR" sz="1050">
                <a:solidFill>
                  <a:srgbClr val="002060"/>
                </a:solidFill>
              </a:rPr>
              <a:t>Démarche de lutte contre le gaspillage alimentaire</a:t>
            </a:r>
            <a:endParaRPr lang="fr-FR" sz="1050">
              <a:solidFill>
                <a:srgbClr val="002060"/>
              </a:solidFill>
              <a:cs typeface="Arial" panose="020B0604020202020204" pitchFamily="34" charset="0"/>
            </a:endParaRPr>
          </a:p>
        </p:txBody>
      </p:sp>
      <p:sp>
        <p:nvSpPr>
          <p:cNvPr id="31" name="Rectangle 30">
            <a:extLst>
              <a:ext uri="{FF2B5EF4-FFF2-40B4-BE49-F238E27FC236}">
                <a16:creationId xmlns:a16="http://schemas.microsoft.com/office/drawing/2014/main" id="{E879E876-5C57-8C45-91F8-70A0C9ED7AED}"/>
              </a:ext>
            </a:extLst>
          </p:cNvPr>
          <p:cNvSpPr/>
          <p:nvPr/>
        </p:nvSpPr>
        <p:spPr>
          <a:xfrm>
            <a:off x="5341724" y="1763799"/>
            <a:ext cx="1929395" cy="660757"/>
          </a:xfrm>
          <a:prstGeom prst="rect">
            <a:avLst/>
          </a:prstGeom>
          <a:noFill/>
          <a:ln>
            <a:solidFill>
              <a:srgbClr val="2931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050">
              <a:solidFill>
                <a:srgbClr val="FF0000"/>
              </a:solidFill>
              <a:highlight>
                <a:srgbClr val="FFFF00"/>
              </a:highlight>
            </a:endParaRPr>
          </a:p>
        </p:txBody>
      </p:sp>
      <p:sp>
        <p:nvSpPr>
          <p:cNvPr id="32" name="Rectangle 31">
            <a:extLst>
              <a:ext uri="{FF2B5EF4-FFF2-40B4-BE49-F238E27FC236}">
                <a16:creationId xmlns:a16="http://schemas.microsoft.com/office/drawing/2014/main" id="{FD83191C-2B8B-B744-9A1E-5E7236DE5892}"/>
              </a:ext>
            </a:extLst>
          </p:cNvPr>
          <p:cNvSpPr/>
          <p:nvPr/>
        </p:nvSpPr>
        <p:spPr>
          <a:xfrm>
            <a:off x="5409265" y="1731362"/>
            <a:ext cx="1929395" cy="629228"/>
          </a:xfrm>
          <a:prstGeom prst="rect">
            <a:avLst/>
          </a:prstGeom>
          <a:solidFill>
            <a:srgbClr val="2931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050">
              <a:solidFill>
                <a:srgbClr val="FF0000"/>
              </a:solidFill>
              <a:highlight>
                <a:srgbClr val="FFFF00"/>
              </a:highlight>
            </a:endParaRPr>
          </a:p>
        </p:txBody>
      </p:sp>
      <p:sp>
        <p:nvSpPr>
          <p:cNvPr id="33" name="Rectangle 32">
            <a:extLst>
              <a:ext uri="{FF2B5EF4-FFF2-40B4-BE49-F238E27FC236}">
                <a16:creationId xmlns:a16="http://schemas.microsoft.com/office/drawing/2014/main" id="{8E1E333B-7951-A947-8CEA-AF0D720BB627}"/>
              </a:ext>
            </a:extLst>
          </p:cNvPr>
          <p:cNvSpPr/>
          <p:nvPr/>
        </p:nvSpPr>
        <p:spPr>
          <a:xfrm>
            <a:off x="5477021" y="1771967"/>
            <a:ext cx="1783707" cy="611706"/>
          </a:xfrm>
          <a:prstGeom prst="rect">
            <a:avLst/>
          </a:prstGeom>
        </p:spPr>
        <p:txBody>
          <a:bodyPr wrap="square">
            <a:spAutoFit/>
          </a:bodyPr>
          <a:lstStyle/>
          <a:p>
            <a:pPr lvl="0"/>
            <a:r>
              <a:rPr lang="fr-FR" sz="1125">
                <a:solidFill>
                  <a:schemeClr val="bg1"/>
                </a:solidFill>
                <a:latin typeface="Arial" panose="020B0604020202020204" pitchFamily="34" charset="0"/>
                <a:cs typeface="Arial" panose="020B0604020202020204" pitchFamily="34" charset="0"/>
              </a:rPr>
              <a:t>Loi </a:t>
            </a:r>
            <a:r>
              <a:rPr lang="fr-FR" sz="1125" err="1">
                <a:solidFill>
                  <a:schemeClr val="bg1"/>
                </a:solidFill>
                <a:latin typeface="Arial" panose="020B0604020202020204" pitchFamily="34" charset="0"/>
                <a:cs typeface="Arial" panose="020B0604020202020204" pitchFamily="34" charset="0"/>
              </a:rPr>
              <a:t>EgAlim</a:t>
            </a:r>
            <a:endParaRPr lang="fr-FR" sz="1125">
              <a:solidFill>
                <a:schemeClr val="bg1"/>
              </a:solidFill>
              <a:latin typeface="Arial" panose="020B0604020202020204" pitchFamily="34" charset="0"/>
              <a:cs typeface="Arial" panose="020B0604020202020204" pitchFamily="34" charset="0"/>
            </a:endParaRPr>
          </a:p>
          <a:p>
            <a:pPr lvl="0"/>
            <a:r>
              <a:rPr lang="fr-FR" sz="1125">
                <a:solidFill>
                  <a:schemeClr val="bg1"/>
                </a:solidFill>
                <a:latin typeface="Arial" panose="020B0604020202020204" pitchFamily="34" charset="0"/>
                <a:cs typeface="Arial" panose="020B0604020202020204" pitchFamily="34" charset="0"/>
              </a:rPr>
              <a:t>Décret n°2019-351 du 23 avril 2019 </a:t>
            </a:r>
          </a:p>
        </p:txBody>
      </p:sp>
      <p:sp>
        <p:nvSpPr>
          <p:cNvPr id="11" name="Espace réservé du numéro de diapositive 8">
            <a:extLst>
              <a:ext uri="{FF2B5EF4-FFF2-40B4-BE49-F238E27FC236}">
                <a16:creationId xmlns:a16="http://schemas.microsoft.com/office/drawing/2014/main" id="{B4228DB9-5668-F91D-64CB-089344FE3303}"/>
              </a:ext>
            </a:extLst>
          </p:cNvPr>
          <p:cNvSpPr>
            <a:spLocks noGrp="1"/>
          </p:cNvSpPr>
          <p:nvPr>
            <p:ph type="sldNum" sz="quarter" idx="12"/>
          </p:nvPr>
        </p:nvSpPr>
        <p:spPr>
          <a:xfrm>
            <a:off x="6907655" y="4767263"/>
            <a:ext cx="2057400" cy="273844"/>
          </a:xfrm>
        </p:spPr>
        <p:txBody>
          <a:bodyPr/>
          <a:lstStyle/>
          <a:p>
            <a:fld id="{264B1DF4-DE30-8F40-B3BA-2FE48FC7D165}" type="slidenum">
              <a:rPr lang="fr-FR" sz="1050">
                <a:solidFill>
                  <a:schemeClr val="tx1"/>
                </a:solidFill>
              </a:rPr>
              <a:t>7</a:t>
            </a:fld>
            <a:endParaRPr lang="fr-FR" sz="1050">
              <a:solidFill>
                <a:schemeClr val="tx1"/>
              </a:solidFill>
            </a:endParaRPr>
          </a:p>
        </p:txBody>
      </p:sp>
    </p:spTree>
    <p:extLst>
      <p:ext uri="{BB962C8B-B14F-4D97-AF65-F5344CB8AC3E}">
        <p14:creationId xmlns:p14="http://schemas.microsoft.com/office/powerpoint/2010/main" val="3013362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8" name="Espace réservé du pied de page 7">
            <a:extLst>
              <a:ext uri="{FF2B5EF4-FFF2-40B4-BE49-F238E27FC236}">
                <a16:creationId xmlns:a16="http://schemas.microsoft.com/office/drawing/2014/main" id="{DCB13BD9-29D2-8A49-99DD-D85FB27D8C3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D358157-1E57-9047-B7B6-BD6C6083A937}"/>
              </a:ext>
            </a:extLst>
          </p:cNvPr>
          <p:cNvSpPr>
            <a:spLocks noGrp="1"/>
          </p:cNvSpPr>
          <p:nvPr>
            <p:ph type="sldNum" sz="quarter" idx="12"/>
          </p:nvPr>
        </p:nvSpPr>
        <p:spPr/>
        <p:txBody>
          <a:bodyPr/>
          <a:lstStyle/>
          <a:p>
            <a:fld id="{264B1DF4-DE30-8F40-B3BA-2FE48FC7D165}" type="slidenum">
              <a:rPr lang="fr-FR" sz="1050">
                <a:solidFill>
                  <a:schemeClr val="tx1"/>
                </a:solidFill>
              </a:rPr>
              <a:t>8</a:t>
            </a:fld>
            <a:endParaRPr lang="fr-FR" sz="1050">
              <a:solidFill>
                <a:schemeClr val="tx1"/>
              </a:solidFill>
            </a:endParaRPr>
          </a:p>
        </p:txBody>
      </p:sp>
      <p:pic>
        <p:nvPicPr>
          <p:cNvPr id="10" name="Image 9">
            <a:extLst>
              <a:ext uri="{FF2B5EF4-FFF2-40B4-BE49-F238E27FC236}">
                <a16:creationId xmlns:a16="http://schemas.microsoft.com/office/drawing/2014/main" id="{8FA4057F-FF74-A642-92EF-E6C47383F991}"/>
              </a:ext>
            </a:extLst>
          </p:cNvPr>
          <p:cNvPicPr>
            <a:picLocks noChangeAspect="1"/>
          </p:cNvPicPr>
          <p:nvPr/>
        </p:nvPicPr>
        <p:blipFill>
          <a:blip r:embed="rId2"/>
          <a:stretch>
            <a:fillRect/>
          </a:stretch>
        </p:blipFill>
        <p:spPr>
          <a:xfrm>
            <a:off x="111490" y="4546110"/>
            <a:ext cx="1394040" cy="509761"/>
          </a:xfrm>
          <a:prstGeom prst="rect">
            <a:avLst/>
          </a:prstGeom>
        </p:spPr>
      </p:pic>
      <p:pic>
        <p:nvPicPr>
          <p:cNvPr id="15" name="Image 14">
            <a:extLst>
              <a:ext uri="{FF2B5EF4-FFF2-40B4-BE49-F238E27FC236}">
                <a16:creationId xmlns:a16="http://schemas.microsoft.com/office/drawing/2014/main" id="{605F08BC-D998-994C-BD92-BB1428B54C6F}"/>
              </a:ext>
            </a:extLst>
          </p:cNvPr>
          <p:cNvPicPr>
            <a:picLocks noChangeAspect="1"/>
          </p:cNvPicPr>
          <p:nvPr/>
        </p:nvPicPr>
        <p:blipFill rotWithShape="1">
          <a:blip r:embed="rId3"/>
          <a:srcRect l="835" t="935" r="1049" b="1623"/>
          <a:stretch/>
        </p:blipFill>
        <p:spPr>
          <a:xfrm>
            <a:off x="1423555" y="180942"/>
            <a:ext cx="6436019" cy="4601753"/>
          </a:xfrm>
          <a:prstGeom prst="rect">
            <a:avLst/>
          </a:prstGeom>
        </p:spPr>
      </p:pic>
      <p:pic>
        <p:nvPicPr>
          <p:cNvPr id="16" name="Image 15">
            <a:extLst>
              <a:ext uri="{FF2B5EF4-FFF2-40B4-BE49-F238E27FC236}">
                <a16:creationId xmlns:a16="http://schemas.microsoft.com/office/drawing/2014/main" id="{B5562737-5E72-BE47-BDCE-9D2F608D35A6}"/>
              </a:ext>
            </a:extLst>
          </p:cNvPr>
          <p:cNvPicPr>
            <a:picLocks noChangeAspect="1"/>
          </p:cNvPicPr>
          <p:nvPr/>
        </p:nvPicPr>
        <p:blipFill>
          <a:blip r:embed="rId4"/>
          <a:stretch>
            <a:fillRect/>
          </a:stretch>
        </p:blipFill>
        <p:spPr>
          <a:xfrm>
            <a:off x="8533443" y="-10391"/>
            <a:ext cx="620949" cy="1862847"/>
          </a:xfrm>
          <a:prstGeom prst="rect">
            <a:avLst/>
          </a:prstGeom>
        </p:spPr>
      </p:pic>
    </p:spTree>
    <p:extLst>
      <p:ext uri="{BB962C8B-B14F-4D97-AF65-F5344CB8AC3E}">
        <p14:creationId xmlns:p14="http://schemas.microsoft.com/office/powerpoint/2010/main" val="4225090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8" name="Ellipse 47">
            <a:extLst>
              <a:ext uri="{FF2B5EF4-FFF2-40B4-BE49-F238E27FC236}">
                <a16:creationId xmlns:a16="http://schemas.microsoft.com/office/drawing/2014/main" id="{B6F44781-DAE0-954E-A5C8-3B684F148805}"/>
              </a:ext>
            </a:extLst>
          </p:cNvPr>
          <p:cNvSpPr/>
          <p:nvPr/>
        </p:nvSpPr>
        <p:spPr>
          <a:xfrm>
            <a:off x="3686292" y="983279"/>
            <a:ext cx="1012171" cy="1012171"/>
          </a:xfrm>
          <a:prstGeom prst="ellipse">
            <a:avLst/>
          </a:prstGeom>
          <a:noFill/>
          <a:ln>
            <a:solidFill>
              <a:srgbClr val="E42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34" name="Rectangle 33">
            <a:extLst>
              <a:ext uri="{FF2B5EF4-FFF2-40B4-BE49-F238E27FC236}">
                <a16:creationId xmlns:a16="http://schemas.microsoft.com/office/drawing/2014/main" id="{84BD0EBA-B2D7-7346-9C62-E21F7B53B6AF}"/>
              </a:ext>
            </a:extLst>
          </p:cNvPr>
          <p:cNvSpPr/>
          <p:nvPr/>
        </p:nvSpPr>
        <p:spPr>
          <a:xfrm>
            <a:off x="1353832" y="3044186"/>
            <a:ext cx="1109822" cy="1586092"/>
          </a:xfrm>
          <a:prstGeom prst="rect">
            <a:avLst/>
          </a:prstGeom>
          <a:solidFill>
            <a:srgbClr val="2931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050">
              <a:solidFill>
                <a:srgbClr val="FF0000"/>
              </a:solidFill>
              <a:highlight>
                <a:srgbClr val="FFFF00"/>
              </a:highlight>
            </a:endParaRPr>
          </a:p>
        </p:txBody>
      </p:sp>
      <p:sp>
        <p:nvSpPr>
          <p:cNvPr id="25" name="Rectangle 24">
            <a:extLst>
              <a:ext uri="{FF2B5EF4-FFF2-40B4-BE49-F238E27FC236}">
                <a16:creationId xmlns:a16="http://schemas.microsoft.com/office/drawing/2014/main" id="{D99934EC-8EA6-6B45-9A4F-C08746DB266A}"/>
              </a:ext>
            </a:extLst>
          </p:cNvPr>
          <p:cNvSpPr/>
          <p:nvPr/>
        </p:nvSpPr>
        <p:spPr>
          <a:xfrm>
            <a:off x="225382" y="1054471"/>
            <a:ext cx="1109822" cy="1586092"/>
          </a:xfrm>
          <a:prstGeom prst="rect">
            <a:avLst/>
          </a:prstGeom>
          <a:solidFill>
            <a:srgbClr val="2931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050">
              <a:solidFill>
                <a:srgbClr val="FF0000"/>
              </a:solidFill>
              <a:highlight>
                <a:srgbClr val="FFFF00"/>
              </a:highlight>
            </a:endParaRPr>
          </a:p>
        </p:txBody>
      </p:sp>
      <p:sp>
        <p:nvSpPr>
          <p:cNvPr id="24" name="Rectangle 23">
            <a:extLst>
              <a:ext uri="{FF2B5EF4-FFF2-40B4-BE49-F238E27FC236}">
                <a16:creationId xmlns:a16="http://schemas.microsoft.com/office/drawing/2014/main" id="{06B12D64-2014-5C42-B29E-FF45F3652BCC}"/>
              </a:ext>
            </a:extLst>
          </p:cNvPr>
          <p:cNvSpPr/>
          <p:nvPr/>
        </p:nvSpPr>
        <p:spPr>
          <a:xfrm>
            <a:off x="6055303" y="1130317"/>
            <a:ext cx="2717575" cy="1531028"/>
          </a:xfrm>
          <a:prstGeom prst="rect">
            <a:avLst/>
          </a:prstGeom>
          <a:solidFill>
            <a:srgbClr val="2931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050">
              <a:solidFill>
                <a:srgbClr val="FF0000"/>
              </a:solidFill>
              <a:highlight>
                <a:srgbClr val="FFFF00"/>
              </a:highlight>
            </a:endParaRPr>
          </a:p>
        </p:txBody>
      </p:sp>
      <p:sp>
        <p:nvSpPr>
          <p:cNvPr id="6" name="Rectangle 5">
            <a:extLst>
              <a:ext uri="{FF2B5EF4-FFF2-40B4-BE49-F238E27FC236}">
                <a16:creationId xmlns:a16="http://schemas.microsoft.com/office/drawing/2014/main" id="{6E916185-2487-DA4F-9B55-50E13F4E0BB0}"/>
              </a:ext>
            </a:extLst>
          </p:cNvPr>
          <p:cNvSpPr/>
          <p:nvPr/>
        </p:nvSpPr>
        <p:spPr>
          <a:xfrm>
            <a:off x="-1" y="271308"/>
            <a:ext cx="8299175" cy="484748"/>
          </a:xfrm>
          <a:prstGeom prst="rect">
            <a:avLst/>
          </a:prstGeom>
          <a:solidFill>
            <a:srgbClr val="E421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050">
              <a:solidFill>
                <a:srgbClr val="FF0000"/>
              </a:solidFill>
              <a:highlight>
                <a:srgbClr val="FFFF00"/>
              </a:highlight>
            </a:endParaRPr>
          </a:p>
        </p:txBody>
      </p:sp>
      <p:sp>
        <p:nvSpPr>
          <p:cNvPr id="5" name="Rectangle 4">
            <a:extLst>
              <a:ext uri="{FF2B5EF4-FFF2-40B4-BE49-F238E27FC236}">
                <a16:creationId xmlns:a16="http://schemas.microsoft.com/office/drawing/2014/main" id="{69A42923-2DF2-A241-82DD-48934902B8FE}"/>
              </a:ext>
            </a:extLst>
          </p:cNvPr>
          <p:cNvSpPr/>
          <p:nvPr/>
        </p:nvSpPr>
        <p:spPr>
          <a:xfrm>
            <a:off x="191905" y="308100"/>
            <a:ext cx="8198060" cy="461665"/>
          </a:xfrm>
          <a:prstGeom prst="rect">
            <a:avLst/>
          </a:prstGeom>
        </p:spPr>
        <p:txBody>
          <a:bodyPr wrap="square">
            <a:spAutoFit/>
          </a:bodyPr>
          <a:lstStyle/>
          <a:p>
            <a:r>
              <a:rPr lang="fr-FR" sz="2400">
                <a:solidFill>
                  <a:schemeClr val="bg1"/>
                </a:solidFill>
                <a:latin typeface="Roboto" pitchFamily="2" charset="0"/>
                <a:ea typeface="Roboto" pitchFamily="2" charset="0"/>
              </a:rPr>
              <a:t>LES OUTILS POUR FACILITER LES ACHATS DE GRÉ À GRÉ</a:t>
            </a:r>
          </a:p>
        </p:txBody>
      </p:sp>
      <p:sp>
        <p:nvSpPr>
          <p:cNvPr id="8" name="Espace réservé du pied de page 7">
            <a:extLst>
              <a:ext uri="{FF2B5EF4-FFF2-40B4-BE49-F238E27FC236}">
                <a16:creationId xmlns:a16="http://schemas.microsoft.com/office/drawing/2014/main" id="{DCB13BD9-29D2-8A49-99DD-D85FB27D8C3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D358157-1E57-9047-B7B6-BD6C6083A937}"/>
              </a:ext>
            </a:extLst>
          </p:cNvPr>
          <p:cNvSpPr>
            <a:spLocks noGrp="1"/>
          </p:cNvSpPr>
          <p:nvPr>
            <p:ph type="sldNum" sz="quarter" idx="12"/>
          </p:nvPr>
        </p:nvSpPr>
        <p:spPr>
          <a:xfrm>
            <a:off x="6907655" y="4767263"/>
            <a:ext cx="2057400" cy="273844"/>
          </a:xfrm>
        </p:spPr>
        <p:txBody>
          <a:bodyPr/>
          <a:lstStyle/>
          <a:p>
            <a:fld id="{264B1DF4-DE30-8F40-B3BA-2FE48FC7D165}" type="slidenum">
              <a:rPr lang="fr-FR" sz="1050">
                <a:solidFill>
                  <a:schemeClr val="tx1"/>
                </a:solidFill>
              </a:rPr>
              <a:t>9</a:t>
            </a:fld>
            <a:endParaRPr lang="fr-FR" sz="1050">
              <a:solidFill>
                <a:schemeClr val="tx1"/>
              </a:solidFill>
            </a:endParaRPr>
          </a:p>
        </p:txBody>
      </p:sp>
      <p:pic>
        <p:nvPicPr>
          <p:cNvPr id="10" name="Image 9">
            <a:extLst>
              <a:ext uri="{FF2B5EF4-FFF2-40B4-BE49-F238E27FC236}">
                <a16:creationId xmlns:a16="http://schemas.microsoft.com/office/drawing/2014/main" id="{8FA4057F-FF74-A642-92EF-E6C47383F991}"/>
              </a:ext>
            </a:extLst>
          </p:cNvPr>
          <p:cNvPicPr>
            <a:picLocks noChangeAspect="1"/>
          </p:cNvPicPr>
          <p:nvPr/>
        </p:nvPicPr>
        <p:blipFill>
          <a:blip r:embed="rId3"/>
          <a:stretch>
            <a:fillRect/>
          </a:stretch>
        </p:blipFill>
        <p:spPr>
          <a:xfrm>
            <a:off x="111490" y="4546110"/>
            <a:ext cx="1394040" cy="509761"/>
          </a:xfrm>
          <a:prstGeom prst="rect">
            <a:avLst/>
          </a:prstGeom>
        </p:spPr>
      </p:pic>
      <p:pic>
        <p:nvPicPr>
          <p:cNvPr id="18" name="Picture 3" descr="D:\Profile\lalecocq\Desktop\Visuel BAO.png">
            <a:extLst>
              <a:ext uri="{FF2B5EF4-FFF2-40B4-BE49-F238E27FC236}">
                <a16:creationId xmlns:a16="http://schemas.microsoft.com/office/drawing/2014/main" id="{C375B10E-E0B3-9341-9E9B-85FD35FC336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694" y="981078"/>
            <a:ext cx="1125256" cy="1586093"/>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a:extLst>
              <a:ext uri="{FF2B5EF4-FFF2-40B4-BE49-F238E27FC236}">
                <a16:creationId xmlns:a16="http://schemas.microsoft.com/office/drawing/2014/main" id="{CEB9CA14-84D9-DF4B-B63D-B31F53C9B1AB}"/>
              </a:ext>
            </a:extLst>
          </p:cNvPr>
          <p:cNvSpPr txBox="1"/>
          <p:nvPr/>
        </p:nvSpPr>
        <p:spPr>
          <a:xfrm>
            <a:off x="1495124" y="1717735"/>
            <a:ext cx="1040571" cy="253916"/>
          </a:xfrm>
          <a:prstGeom prst="rect">
            <a:avLst/>
          </a:prstGeom>
          <a:noFill/>
        </p:spPr>
        <p:txBody>
          <a:bodyPr wrap="square" lIns="68580" tIns="34290" rIns="68580" bIns="34290" rtlCol="0" anchor="t">
            <a:spAutoFit/>
          </a:bodyPr>
          <a:lstStyle/>
          <a:p>
            <a:r>
              <a:rPr lang="fr-FR" sz="1200" b="1">
                <a:solidFill>
                  <a:srgbClr val="002060"/>
                </a:solidFill>
                <a:latin typeface="Arial" panose="020B0604020202020204" pitchFamily="34" charset="0"/>
                <a:cs typeface="Arial" panose="020B0604020202020204" pitchFamily="34" charset="0"/>
              </a:rPr>
              <a:t>Vadémécum</a:t>
            </a:r>
          </a:p>
        </p:txBody>
      </p:sp>
      <p:sp>
        <p:nvSpPr>
          <p:cNvPr id="20" name="ZoneTexte 19">
            <a:extLst>
              <a:ext uri="{FF2B5EF4-FFF2-40B4-BE49-F238E27FC236}">
                <a16:creationId xmlns:a16="http://schemas.microsoft.com/office/drawing/2014/main" id="{261EFF71-95C3-F242-92CA-EA574B46374E}"/>
              </a:ext>
            </a:extLst>
          </p:cNvPr>
          <p:cNvSpPr txBox="1"/>
          <p:nvPr/>
        </p:nvSpPr>
        <p:spPr>
          <a:xfrm>
            <a:off x="120160" y="3386916"/>
            <a:ext cx="1038011" cy="807913"/>
          </a:xfrm>
          <a:prstGeom prst="rect">
            <a:avLst/>
          </a:prstGeom>
          <a:noFill/>
        </p:spPr>
        <p:txBody>
          <a:bodyPr wrap="square" lIns="68580" tIns="34290" rIns="68580" bIns="34290" rtlCol="0" anchor="t">
            <a:spAutoFit/>
          </a:bodyPr>
          <a:lstStyle/>
          <a:p>
            <a:pPr algn="r"/>
            <a:r>
              <a:rPr lang="fr-FR" sz="1200" b="1">
                <a:solidFill>
                  <a:srgbClr val="002060"/>
                </a:solidFill>
                <a:latin typeface="Arial" panose="020B0604020202020204" pitchFamily="34" charset="0"/>
                <a:cs typeface="Arial" panose="020B0604020202020204" pitchFamily="34" charset="0"/>
              </a:rPr>
              <a:t>Livret de recettes</a:t>
            </a:r>
          </a:p>
          <a:p>
            <a:pPr algn="r"/>
            <a:r>
              <a:rPr lang="fr-FR" sz="1200">
                <a:solidFill>
                  <a:srgbClr val="002060"/>
                </a:solidFill>
                <a:latin typeface="Arial" panose="020B0604020202020204" pitchFamily="34" charset="0"/>
                <a:cs typeface="Arial" panose="020B0604020202020204" pitchFamily="34" charset="0"/>
              </a:rPr>
              <a:t>des chefs de cuisine</a:t>
            </a:r>
          </a:p>
        </p:txBody>
      </p:sp>
      <p:sp>
        <p:nvSpPr>
          <p:cNvPr id="22" name="ZoneTexte 21">
            <a:extLst>
              <a:ext uri="{FF2B5EF4-FFF2-40B4-BE49-F238E27FC236}">
                <a16:creationId xmlns:a16="http://schemas.microsoft.com/office/drawing/2014/main" id="{A1DE03C8-6279-A845-A7D7-2F55D9A561FC}"/>
              </a:ext>
            </a:extLst>
          </p:cNvPr>
          <p:cNvSpPr txBox="1"/>
          <p:nvPr/>
        </p:nvSpPr>
        <p:spPr>
          <a:xfrm>
            <a:off x="6047376" y="3329129"/>
            <a:ext cx="2858001" cy="1177245"/>
          </a:xfrm>
          <a:prstGeom prst="rect">
            <a:avLst/>
          </a:prstGeom>
          <a:noFill/>
        </p:spPr>
        <p:txBody>
          <a:bodyPr wrap="square" lIns="68580" tIns="34290" rIns="68580" bIns="34290" rtlCol="0" anchor="t">
            <a:spAutoFit/>
          </a:bodyPr>
          <a:lstStyle/>
          <a:p>
            <a:r>
              <a:rPr lang="fr-FR" sz="1200" b="1">
                <a:solidFill>
                  <a:srgbClr val="002060"/>
                </a:solidFill>
                <a:latin typeface="Arial" panose="020B0604020202020204" pitchFamily="34" charset="0"/>
                <a:cs typeface="Arial" panose="020B0604020202020204" pitchFamily="34" charset="0"/>
              </a:rPr>
              <a:t>147 boulangers </a:t>
            </a:r>
            <a:r>
              <a:rPr lang="fr-FR" sz="1200">
                <a:solidFill>
                  <a:srgbClr val="002060"/>
                </a:solidFill>
                <a:latin typeface="Arial" panose="020B0604020202020204" pitchFamily="34" charset="0"/>
                <a:cs typeface="Arial" panose="020B0604020202020204" pitchFamily="34" charset="0"/>
              </a:rPr>
              <a:t>dont 37% proposent     du pain bio</a:t>
            </a:r>
          </a:p>
          <a:p>
            <a:r>
              <a:rPr lang="fr-FR" sz="1200" b="1">
                <a:solidFill>
                  <a:srgbClr val="002060"/>
                </a:solidFill>
                <a:latin typeface="Arial" panose="020B0604020202020204" pitchFamily="34" charset="0"/>
                <a:cs typeface="Arial" panose="020B0604020202020204" pitchFamily="34" charset="0"/>
              </a:rPr>
              <a:t>104 exploitations agricoles </a:t>
            </a:r>
            <a:r>
              <a:rPr lang="fr-FR" sz="1200">
                <a:solidFill>
                  <a:srgbClr val="002060"/>
                </a:solidFill>
                <a:latin typeface="Arial" panose="020B0604020202020204" pitchFamily="34" charset="0"/>
                <a:cs typeface="Arial" panose="020B0604020202020204" pitchFamily="34" charset="0"/>
              </a:rPr>
              <a:t>dont 77% proposant des produits sous label de qualité</a:t>
            </a:r>
          </a:p>
          <a:p>
            <a:pPr marL="128588" indent="-128588">
              <a:buFont typeface="Wingdings" panose="05000000000000000000" pitchFamily="2" charset="2"/>
              <a:buChar char="Ø"/>
            </a:pPr>
            <a:endParaRPr lang="fr-FR" sz="1200">
              <a:solidFill>
                <a:srgbClr val="002060"/>
              </a:solidFill>
              <a:latin typeface="Arial" panose="020B0604020202020204" pitchFamily="34" charset="0"/>
              <a:cs typeface="Arial" panose="020B0604020202020204" pitchFamily="34" charset="0"/>
            </a:endParaRPr>
          </a:p>
        </p:txBody>
      </p:sp>
      <p:pic>
        <p:nvPicPr>
          <p:cNvPr id="23" name="Média en ligne 13" title="Du local dans mon plateau">
            <a:hlinkClick r:id="" action="ppaction://media"/>
            <a:extLst>
              <a:ext uri="{FF2B5EF4-FFF2-40B4-BE49-F238E27FC236}">
                <a16:creationId xmlns:a16="http://schemas.microsoft.com/office/drawing/2014/main" id="{F48F1323-7BE8-3940-B62C-0684DCB76E72}"/>
              </a:ext>
            </a:extLst>
          </p:cNvPr>
          <p:cNvPicPr>
            <a:picLocks noRot="1" noChangeAspect="1"/>
          </p:cNvPicPr>
          <p:nvPr>
            <a:videoFile r:link="rId1"/>
          </p:nvPr>
        </p:nvPicPr>
        <p:blipFill>
          <a:blip r:embed="rId5"/>
          <a:stretch>
            <a:fillRect/>
          </a:stretch>
        </p:blipFill>
        <p:spPr>
          <a:xfrm>
            <a:off x="5946051" y="1222563"/>
            <a:ext cx="2717575" cy="1531028"/>
          </a:xfrm>
          <a:prstGeom prst="rect">
            <a:avLst/>
          </a:prstGeom>
        </p:spPr>
      </p:pic>
      <p:sp>
        <p:nvSpPr>
          <p:cNvPr id="4" name="Ellipse 3">
            <a:extLst>
              <a:ext uri="{FF2B5EF4-FFF2-40B4-BE49-F238E27FC236}">
                <a16:creationId xmlns:a16="http://schemas.microsoft.com/office/drawing/2014/main" id="{D75FD8F0-F7AD-3047-A244-F1AD9CB0B94E}"/>
              </a:ext>
            </a:extLst>
          </p:cNvPr>
          <p:cNvSpPr/>
          <p:nvPr/>
        </p:nvSpPr>
        <p:spPr>
          <a:xfrm>
            <a:off x="3751975" y="941119"/>
            <a:ext cx="1012171" cy="1012171"/>
          </a:xfrm>
          <a:prstGeom prst="ellipse">
            <a:avLst/>
          </a:prstGeom>
          <a:solidFill>
            <a:srgbClr val="E421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pic>
        <p:nvPicPr>
          <p:cNvPr id="7" name="Image 6">
            <a:extLst>
              <a:ext uri="{FF2B5EF4-FFF2-40B4-BE49-F238E27FC236}">
                <a16:creationId xmlns:a16="http://schemas.microsoft.com/office/drawing/2014/main" id="{0D1B6FAD-EBDC-074A-B4E7-F78B41C23F24}"/>
              </a:ext>
            </a:extLst>
          </p:cNvPr>
          <p:cNvPicPr>
            <a:picLocks noChangeAspect="1"/>
          </p:cNvPicPr>
          <p:nvPr/>
        </p:nvPicPr>
        <p:blipFill>
          <a:blip r:embed="rId6"/>
          <a:stretch>
            <a:fillRect/>
          </a:stretch>
        </p:blipFill>
        <p:spPr>
          <a:xfrm>
            <a:off x="3952531" y="1116586"/>
            <a:ext cx="648038" cy="599847"/>
          </a:xfrm>
          <a:prstGeom prst="rect">
            <a:avLst/>
          </a:prstGeom>
        </p:spPr>
      </p:pic>
      <p:sp>
        <p:nvSpPr>
          <p:cNvPr id="26" name="Rectangle 25">
            <a:extLst>
              <a:ext uri="{FF2B5EF4-FFF2-40B4-BE49-F238E27FC236}">
                <a16:creationId xmlns:a16="http://schemas.microsoft.com/office/drawing/2014/main" id="{62F44595-1FD0-2244-B6A4-8007E20E91A5}"/>
              </a:ext>
            </a:extLst>
          </p:cNvPr>
          <p:cNvSpPr/>
          <p:nvPr/>
        </p:nvSpPr>
        <p:spPr>
          <a:xfrm>
            <a:off x="5883703" y="2995616"/>
            <a:ext cx="1317990" cy="253916"/>
          </a:xfrm>
          <a:prstGeom prst="rect">
            <a:avLst/>
          </a:prstGeom>
        </p:spPr>
        <p:txBody>
          <a:bodyPr wrap="none">
            <a:spAutoFit/>
          </a:bodyPr>
          <a:lstStyle/>
          <a:p>
            <a:r>
              <a:rPr lang="fr-FR" sz="1050" b="1">
                <a:solidFill>
                  <a:srgbClr val="002060"/>
                </a:solidFill>
                <a:latin typeface="Arial" panose="020B0604020202020204" pitchFamily="34" charset="0"/>
                <a:cs typeface="Arial" panose="020B0604020202020204" pitchFamily="34" charset="0"/>
              </a:rPr>
              <a:t>Référencements :</a:t>
            </a:r>
          </a:p>
        </p:txBody>
      </p:sp>
      <p:pic>
        <p:nvPicPr>
          <p:cNvPr id="27" name="Image 26">
            <a:extLst>
              <a:ext uri="{FF2B5EF4-FFF2-40B4-BE49-F238E27FC236}">
                <a16:creationId xmlns:a16="http://schemas.microsoft.com/office/drawing/2014/main" id="{9306B8B2-F406-194D-A7E7-B276D2102CD9}"/>
              </a:ext>
            </a:extLst>
          </p:cNvPr>
          <p:cNvPicPr>
            <a:picLocks noChangeAspect="1"/>
          </p:cNvPicPr>
          <p:nvPr/>
        </p:nvPicPr>
        <p:blipFill>
          <a:blip r:embed="rId7"/>
          <a:stretch>
            <a:fillRect/>
          </a:stretch>
        </p:blipFill>
        <p:spPr>
          <a:xfrm>
            <a:off x="5946931" y="3406793"/>
            <a:ext cx="112536" cy="112536"/>
          </a:xfrm>
          <a:prstGeom prst="rect">
            <a:avLst/>
          </a:prstGeom>
        </p:spPr>
      </p:pic>
      <p:pic>
        <p:nvPicPr>
          <p:cNvPr id="28" name="Image 27">
            <a:extLst>
              <a:ext uri="{FF2B5EF4-FFF2-40B4-BE49-F238E27FC236}">
                <a16:creationId xmlns:a16="http://schemas.microsoft.com/office/drawing/2014/main" id="{C409F833-DC8C-904D-AA4B-E2018C8C35FD}"/>
              </a:ext>
            </a:extLst>
          </p:cNvPr>
          <p:cNvPicPr>
            <a:picLocks noChangeAspect="1"/>
          </p:cNvPicPr>
          <p:nvPr/>
        </p:nvPicPr>
        <p:blipFill>
          <a:blip r:embed="rId7"/>
          <a:stretch>
            <a:fillRect/>
          </a:stretch>
        </p:blipFill>
        <p:spPr>
          <a:xfrm>
            <a:off x="5946931" y="3763784"/>
            <a:ext cx="112536" cy="112536"/>
          </a:xfrm>
          <a:prstGeom prst="rect">
            <a:avLst/>
          </a:prstGeom>
        </p:spPr>
      </p:pic>
      <p:cxnSp>
        <p:nvCxnSpPr>
          <p:cNvPr id="29" name="Connecteur droit 28">
            <a:extLst>
              <a:ext uri="{FF2B5EF4-FFF2-40B4-BE49-F238E27FC236}">
                <a16:creationId xmlns:a16="http://schemas.microsoft.com/office/drawing/2014/main" id="{2DCCC3D6-A4D9-6D4A-BE83-B7D605D29A88}"/>
              </a:ext>
            </a:extLst>
          </p:cNvPr>
          <p:cNvCxnSpPr>
            <a:cxnSpLocks/>
          </p:cNvCxnSpPr>
          <p:nvPr/>
        </p:nvCxnSpPr>
        <p:spPr>
          <a:xfrm>
            <a:off x="5661917" y="1222563"/>
            <a:ext cx="0" cy="3428252"/>
          </a:xfrm>
          <a:prstGeom prst="line">
            <a:avLst/>
          </a:prstGeom>
          <a:ln w="12700">
            <a:solidFill>
              <a:srgbClr val="E42113"/>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770F6210-4D9E-994F-A6C5-51207D295B02}"/>
              </a:ext>
            </a:extLst>
          </p:cNvPr>
          <p:cNvCxnSpPr>
            <a:cxnSpLocks/>
          </p:cNvCxnSpPr>
          <p:nvPr/>
        </p:nvCxnSpPr>
        <p:spPr>
          <a:xfrm>
            <a:off x="2759507" y="1222563"/>
            <a:ext cx="0" cy="3428252"/>
          </a:xfrm>
          <a:prstGeom prst="line">
            <a:avLst/>
          </a:prstGeom>
          <a:ln w="12700">
            <a:solidFill>
              <a:srgbClr val="E42113"/>
            </a:solidFill>
          </a:ln>
        </p:spPr>
        <p:style>
          <a:lnRef idx="1">
            <a:schemeClr val="accent1"/>
          </a:lnRef>
          <a:fillRef idx="0">
            <a:schemeClr val="accent1"/>
          </a:fillRef>
          <a:effectRef idx="0">
            <a:schemeClr val="accent1"/>
          </a:effectRef>
          <a:fontRef idx="minor">
            <a:schemeClr val="tx1"/>
          </a:fontRef>
        </p:style>
      </p:cxnSp>
      <p:pic>
        <p:nvPicPr>
          <p:cNvPr id="33" name="Picture 2" descr="D:\Profile\lalecocq\Desktop\Print recettes.png">
            <a:extLst>
              <a:ext uri="{FF2B5EF4-FFF2-40B4-BE49-F238E27FC236}">
                <a16:creationId xmlns:a16="http://schemas.microsoft.com/office/drawing/2014/main" id="{79BFBABE-E8BD-9E4E-B2FE-C14F462EF29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89854" y="2997425"/>
            <a:ext cx="1118294" cy="1567186"/>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Connecteur droit 34">
            <a:extLst>
              <a:ext uri="{FF2B5EF4-FFF2-40B4-BE49-F238E27FC236}">
                <a16:creationId xmlns:a16="http://schemas.microsoft.com/office/drawing/2014/main" id="{72BA1AB4-5F9F-2E48-B9A4-DDE4D5F783E5}"/>
              </a:ext>
            </a:extLst>
          </p:cNvPr>
          <p:cNvCxnSpPr>
            <a:cxnSpLocks/>
          </p:cNvCxnSpPr>
          <p:nvPr/>
        </p:nvCxnSpPr>
        <p:spPr>
          <a:xfrm flipH="1">
            <a:off x="2759507" y="2153275"/>
            <a:ext cx="2899760" cy="0"/>
          </a:xfrm>
          <a:prstGeom prst="line">
            <a:avLst/>
          </a:prstGeom>
          <a:ln w="12700">
            <a:solidFill>
              <a:srgbClr val="E42113"/>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0DE5FA6E-D7B8-C147-B2E9-C840E153C886}"/>
              </a:ext>
            </a:extLst>
          </p:cNvPr>
          <p:cNvSpPr/>
          <p:nvPr/>
        </p:nvSpPr>
        <p:spPr>
          <a:xfrm>
            <a:off x="3135896" y="2896406"/>
            <a:ext cx="2523371" cy="1015663"/>
          </a:xfrm>
          <a:prstGeom prst="rect">
            <a:avLst/>
          </a:prstGeom>
        </p:spPr>
        <p:txBody>
          <a:bodyPr wrap="square">
            <a:spAutoFit/>
          </a:bodyPr>
          <a:lstStyle/>
          <a:p>
            <a:r>
              <a:rPr lang="fr-FR" sz="1200">
                <a:solidFill>
                  <a:srgbClr val="002060"/>
                </a:solidFill>
                <a:latin typeface="Arial" panose="020B0604020202020204" pitchFamily="34" charset="0"/>
                <a:cs typeface="Arial" panose="020B0604020202020204" pitchFamily="34" charset="0"/>
              </a:rPr>
              <a:t>Cahier des charges 14 produits</a:t>
            </a:r>
          </a:p>
          <a:p>
            <a:r>
              <a:rPr lang="fr-FR" sz="1200">
                <a:solidFill>
                  <a:srgbClr val="002060"/>
                </a:solidFill>
                <a:latin typeface="Arial" panose="020B0604020202020204" pitchFamily="34" charset="0"/>
                <a:cs typeface="Arial" panose="020B0604020202020204" pitchFamily="34" charset="0"/>
              </a:rPr>
              <a:t>BPU valant DQE</a:t>
            </a:r>
          </a:p>
          <a:p>
            <a:r>
              <a:rPr lang="fr-FR" sz="1200">
                <a:solidFill>
                  <a:srgbClr val="002060"/>
                </a:solidFill>
                <a:latin typeface="Arial" panose="020B0604020202020204" pitchFamily="34" charset="0"/>
                <a:cs typeface="Arial" panose="020B0604020202020204" pitchFamily="34" charset="0"/>
              </a:rPr>
              <a:t>Liste des documents à fournir</a:t>
            </a:r>
          </a:p>
          <a:p>
            <a:r>
              <a:rPr lang="fr-FR" sz="1200">
                <a:solidFill>
                  <a:srgbClr val="002060"/>
                </a:solidFill>
                <a:latin typeface="Arial" panose="020B0604020202020204" pitchFamily="34" charset="0"/>
                <a:cs typeface="Arial" panose="020B0604020202020204" pitchFamily="34" charset="0"/>
              </a:rPr>
              <a:t>Contrat type</a:t>
            </a:r>
          </a:p>
          <a:p>
            <a:r>
              <a:rPr lang="fr-FR" sz="1200">
                <a:solidFill>
                  <a:srgbClr val="002060"/>
                </a:solidFill>
                <a:latin typeface="Arial" panose="020B0604020202020204" pitchFamily="34" charset="0"/>
                <a:cs typeface="Arial" panose="020B0604020202020204" pitchFamily="34" charset="0"/>
              </a:rPr>
              <a:t>Nomenclature et computation</a:t>
            </a:r>
          </a:p>
        </p:txBody>
      </p:sp>
      <p:sp>
        <p:nvSpPr>
          <p:cNvPr id="40" name="Rectangle 39">
            <a:extLst>
              <a:ext uri="{FF2B5EF4-FFF2-40B4-BE49-F238E27FC236}">
                <a16:creationId xmlns:a16="http://schemas.microsoft.com/office/drawing/2014/main" id="{CBFB2176-F6DD-2B47-924E-7F4568DF036A}"/>
              </a:ext>
            </a:extLst>
          </p:cNvPr>
          <p:cNvSpPr/>
          <p:nvPr/>
        </p:nvSpPr>
        <p:spPr>
          <a:xfrm>
            <a:off x="2983319" y="2353433"/>
            <a:ext cx="2393582" cy="415498"/>
          </a:xfrm>
          <a:prstGeom prst="rect">
            <a:avLst/>
          </a:prstGeom>
        </p:spPr>
        <p:txBody>
          <a:bodyPr wrap="square">
            <a:spAutoFit/>
          </a:bodyPr>
          <a:lstStyle/>
          <a:p>
            <a:r>
              <a:rPr lang="fr-FR" sz="1050" b="1">
                <a:solidFill>
                  <a:srgbClr val="002060"/>
                </a:solidFill>
                <a:latin typeface="Arial" panose="020B0604020202020204" pitchFamily="34" charset="0"/>
                <a:cs typeface="Arial" panose="020B0604020202020204" pitchFamily="34" charset="0"/>
              </a:rPr>
              <a:t>Annexes numériques pour favoriser le gré à gré :</a:t>
            </a:r>
          </a:p>
        </p:txBody>
      </p:sp>
      <p:pic>
        <p:nvPicPr>
          <p:cNvPr id="41" name="Image 40">
            <a:extLst>
              <a:ext uri="{FF2B5EF4-FFF2-40B4-BE49-F238E27FC236}">
                <a16:creationId xmlns:a16="http://schemas.microsoft.com/office/drawing/2014/main" id="{31C13ED2-EF93-1D45-853C-E75A35163846}"/>
              </a:ext>
            </a:extLst>
          </p:cNvPr>
          <p:cNvPicPr>
            <a:picLocks noChangeAspect="1"/>
          </p:cNvPicPr>
          <p:nvPr/>
        </p:nvPicPr>
        <p:blipFill>
          <a:blip r:embed="rId7"/>
          <a:stretch>
            <a:fillRect/>
          </a:stretch>
        </p:blipFill>
        <p:spPr>
          <a:xfrm>
            <a:off x="3038597" y="2966253"/>
            <a:ext cx="112536" cy="112536"/>
          </a:xfrm>
          <a:prstGeom prst="rect">
            <a:avLst/>
          </a:prstGeom>
        </p:spPr>
      </p:pic>
      <p:pic>
        <p:nvPicPr>
          <p:cNvPr id="42" name="Image 41">
            <a:extLst>
              <a:ext uri="{FF2B5EF4-FFF2-40B4-BE49-F238E27FC236}">
                <a16:creationId xmlns:a16="http://schemas.microsoft.com/office/drawing/2014/main" id="{B3D15AE3-412C-8F41-8E1B-3D08CBF62382}"/>
              </a:ext>
            </a:extLst>
          </p:cNvPr>
          <p:cNvPicPr>
            <a:picLocks noChangeAspect="1"/>
          </p:cNvPicPr>
          <p:nvPr/>
        </p:nvPicPr>
        <p:blipFill>
          <a:blip r:embed="rId7"/>
          <a:stretch>
            <a:fillRect/>
          </a:stretch>
        </p:blipFill>
        <p:spPr>
          <a:xfrm>
            <a:off x="3038597" y="3153822"/>
            <a:ext cx="112536" cy="112536"/>
          </a:xfrm>
          <a:prstGeom prst="rect">
            <a:avLst/>
          </a:prstGeom>
        </p:spPr>
      </p:pic>
      <p:pic>
        <p:nvPicPr>
          <p:cNvPr id="43" name="Image 42">
            <a:extLst>
              <a:ext uri="{FF2B5EF4-FFF2-40B4-BE49-F238E27FC236}">
                <a16:creationId xmlns:a16="http://schemas.microsoft.com/office/drawing/2014/main" id="{4F2354D3-F339-1A4B-A6A4-E5DEF7DE15AF}"/>
              </a:ext>
            </a:extLst>
          </p:cNvPr>
          <p:cNvPicPr>
            <a:picLocks noChangeAspect="1"/>
          </p:cNvPicPr>
          <p:nvPr/>
        </p:nvPicPr>
        <p:blipFill>
          <a:blip r:embed="rId7"/>
          <a:stretch>
            <a:fillRect/>
          </a:stretch>
        </p:blipFill>
        <p:spPr>
          <a:xfrm>
            <a:off x="3038597" y="3335530"/>
            <a:ext cx="112536" cy="112536"/>
          </a:xfrm>
          <a:prstGeom prst="rect">
            <a:avLst/>
          </a:prstGeom>
        </p:spPr>
      </p:pic>
      <p:pic>
        <p:nvPicPr>
          <p:cNvPr id="44" name="Image 43">
            <a:extLst>
              <a:ext uri="{FF2B5EF4-FFF2-40B4-BE49-F238E27FC236}">
                <a16:creationId xmlns:a16="http://schemas.microsoft.com/office/drawing/2014/main" id="{7F2D8528-604F-FE4E-96ED-0BFCB8274EF6}"/>
              </a:ext>
            </a:extLst>
          </p:cNvPr>
          <p:cNvPicPr>
            <a:picLocks noChangeAspect="1"/>
          </p:cNvPicPr>
          <p:nvPr/>
        </p:nvPicPr>
        <p:blipFill>
          <a:blip r:embed="rId7"/>
          <a:stretch>
            <a:fillRect/>
          </a:stretch>
        </p:blipFill>
        <p:spPr>
          <a:xfrm>
            <a:off x="3038597" y="3517238"/>
            <a:ext cx="112536" cy="112536"/>
          </a:xfrm>
          <a:prstGeom prst="rect">
            <a:avLst/>
          </a:prstGeom>
        </p:spPr>
      </p:pic>
      <p:pic>
        <p:nvPicPr>
          <p:cNvPr id="45" name="Image 44">
            <a:extLst>
              <a:ext uri="{FF2B5EF4-FFF2-40B4-BE49-F238E27FC236}">
                <a16:creationId xmlns:a16="http://schemas.microsoft.com/office/drawing/2014/main" id="{92236691-48CD-584F-BBC1-3296951BD456}"/>
              </a:ext>
            </a:extLst>
          </p:cNvPr>
          <p:cNvPicPr>
            <a:picLocks noChangeAspect="1"/>
          </p:cNvPicPr>
          <p:nvPr/>
        </p:nvPicPr>
        <p:blipFill>
          <a:blip r:embed="rId7"/>
          <a:stretch>
            <a:fillRect/>
          </a:stretch>
        </p:blipFill>
        <p:spPr>
          <a:xfrm>
            <a:off x="3038597" y="3693083"/>
            <a:ext cx="112536" cy="112536"/>
          </a:xfrm>
          <a:prstGeom prst="rect">
            <a:avLst/>
          </a:prstGeom>
        </p:spPr>
      </p:pic>
      <p:sp>
        <p:nvSpPr>
          <p:cNvPr id="2" name="TextBox 1">
            <a:extLst>
              <a:ext uri="{FF2B5EF4-FFF2-40B4-BE49-F238E27FC236}">
                <a16:creationId xmlns:a16="http://schemas.microsoft.com/office/drawing/2014/main" id="{0F52768C-CD8F-F790-318D-638F267DD435}"/>
              </a:ext>
            </a:extLst>
          </p:cNvPr>
          <p:cNvSpPr txBox="1"/>
          <p:nvPr/>
        </p:nvSpPr>
        <p:spPr>
          <a:xfrm>
            <a:off x="6607341" y="4762499"/>
            <a:ext cx="197518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002060"/>
                </a:solidFill>
                <a:latin typeface="Arial"/>
                <a:ea typeface="ＭＳ Ｐゴシック"/>
                <a:cs typeface="Arial"/>
              </a:rPr>
              <a:t>En savoir + ? </a:t>
            </a:r>
            <a:r>
              <a:rPr lang="en-US" sz="1200" b="1" err="1">
                <a:solidFill>
                  <a:srgbClr val="002060"/>
                </a:solidFill>
                <a:latin typeface="Arial"/>
                <a:ea typeface="ＭＳ Ｐゴシック"/>
                <a:cs typeface="Arial"/>
              </a:rPr>
              <a:t>Cliquez</a:t>
            </a:r>
            <a:r>
              <a:rPr lang="en-US" sz="1200" b="1">
                <a:solidFill>
                  <a:srgbClr val="002060"/>
                </a:solidFill>
                <a:latin typeface="Arial"/>
                <a:ea typeface="ＭＳ Ｐゴシック"/>
                <a:cs typeface="Arial"/>
              </a:rPr>
              <a:t> </a:t>
            </a:r>
            <a:r>
              <a:rPr lang="en-US" sz="1200" b="1">
                <a:solidFill>
                  <a:srgbClr val="002060"/>
                </a:solidFill>
                <a:latin typeface="Arial"/>
                <a:ea typeface="ＭＳ Ｐゴシック"/>
                <a:cs typeface="Arial"/>
                <a:hlinkClick r:id="rId9"/>
              </a:rPr>
              <a:t>ici</a:t>
            </a:r>
            <a:endParaRPr lang="en-US" sz="1200" b="1" err="1">
              <a:solidFill>
                <a:srgbClr val="002060"/>
              </a:solidFill>
            </a:endParaRPr>
          </a:p>
        </p:txBody>
      </p:sp>
    </p:spTree>
    <p:extLst>
      <p:ext uri="{BB962C8B-B14F-4D97-AF65-F5344CB8AC3E}">
        <p14:creationId xmlns:p14="http://schemas.microsoft.com/office/powerpoint/2010/main" val="314220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3"/>
                                        </p:tgtEl>
                                      </p:cBhvr>
                                    </p:cmd>
                                  </p:childTnLst>
                                </p:cTn>
                              </p:par>
                            </p:childTnLst>
                          </p:cTn>
                        </p:par>
                      </p:childTnLst>
                    </p:cTn>
                  </p:par>
                </p:childTnLst>
              </p:cTn>
              <p:nextCondLst>
                <p:cond evt="onClick" delay="0">
                  <p:tgtEl>
                    <p:spTgt spid="23"/>
                  </p:tgtEl>
                </p:cond>
              </p:nextCondLst>
            </p:seq>
            <p:video>
              <p:cMediaNode vol="80000">
                <p:cTn id="12" fill="hold" display="0">
                  <p:stCondLst>
                    <p:cond delay="indefinite"/>
                  </p:stCondLst>
                </p:cTn>
                <p:tgtEl>
                  <p:spTgt spid="23"/>
                </p:tgtEl>
              </p:cMediaNode>
            </p:video>
          </p:childTnLst>
        </p:cTn>
      </p:par>
    </p:tnLst>
  </p:timing>
</p:sld>
</file>

<file path=ppt/theme/theme1.xml><?xml version="1.0" encoding="utf-8"?>
<a:theme xmlns:a="http://schemas.openxmlformats.org/drawingml/2006/main" name="Presentation Ile-de France - MS2010">
  <a:themeElements>
    <a:clrScheme name="Personnalisée 6">
      <a:dk1>
        <a:srgbClr val="080A14"/>
      </a:dk1>
      <a:lt1>
        <a:srgbClr val="FFFFFF"/>
      </a:lt1>
      <a:dk2>
        <a:srgbClr val="252D63"/>
      </a:dk2>
      <a:lt2>
        <a:srgbClr val="EDEDED"/>
      </a:lt2>
      <a:accent1>
        <a:srgbClr val="E42313"/>
      </a:accent1>
      <a:accent2>
        <a:srgbClr val="AAAAAA"/>
      </a:accent2>
      <a:accent3>
        <a:srgbClr val="EC655A"/>
      </a:accent3>
      <a:accent4>
        <a:srgbClr val="081556"/>
      </a:accent4>
      <a:accent5>
        <a:srgbClr val="F4A7A1"/>
      </a:accent5>
      <a:accent6>
        <a:srgbClr val="9296B1"/>
      </a:accent6>
      <a:hlink>
        <a:srgbClr val="9296B1"/>
      </a:hlink>
      <a:folHlink>
        <a:srgbClr val="F4A7A1"/>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Présentation1" id="{E39D9026-D770-42CF-BF8E-FD7A01B53DE9}" vid="{321E83A3-5521-4F2A-8476-C5FDDAA5734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841030F8E25E4CB869FE580BB60240" ma:contentTypeVersion="2" ma:contentTypeDescription="Crée un document." ma:contentTypeScope="" ma:versionID="e5cd6fd4d567aae40b069fc82be1313c">
  <xsd:schema xmlns:xsd="http://www.w3.org/2001/XMLSchema" xmlns:xs="http://www.w3.org/2001/XMLSchema" xmlns:p="http://schemas.microsoft.com/office/2006/metadata/properties" xmlns:ns2="a68a71c7-c73e-4e41-aa68-e67998f2a784" targetNamespace="http://schemas.microsoft.com/office/2006/metadata/properties" ma:root="true" ma:fieldsID="400065e48c23546fd85a84a96d3b0612" ns2:_="">
    <xsd:import namespace="a68a71c7-c73e-4e41-aa68-e67998f2a78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8a71c7-c73e-4e41-aa68-e67998f2a7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2A077C-609D-4DED-AD5C-E63A2FC36263}">
  <ds:schemaRefs>
    <ds:schemaRef ds:uri="a68a71c7-c73e-4e41-aa68-e67998f2a78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73AEEED-2257-40A0-A8D7-FB4A5B60747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DC53E72-3E05-4E11-A151-86A04B11C5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 Ile-de France - MS2010</Template>
  <TotalTime>0</TotalTime>
  <Words>2370</Words>
  <Application>Microsoft Office PowerPoint</Application>
  <PresentationFormat>Affichage à l'écran (16:9)</PresentationFormat>
  <Paragraphs>271</Paragraphs>
  <Slides>31</Slides>
  <Notes>1</Notes>
  <HiddenSlides>0</HiddenSlides>
  <MMClips>2</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31</vt:i4>
      </vt:variant>
    </vt:vector>
  </HeadingPairs>
  <TitlesOfParts>
    <vt:vector size="43" baseType="lpstr">
      <vt:lpstr>Arial</vt:lpstr>
      <vt:lpstr>Arial Black</vt:lpstr>
      <vt:lpstr>Calibri</vt:lpstr>
      <vt:lpstr>Calibri Light</vt:lpstr>
      <vt:lpstr>Courier New</vt:lpstr>
      <vt:lpstr>Lucida Grande</vt:lpstr>
      <vt:lpstr>Roboto</vt:lpstr>
      <vt:lpstr>Roboto Bk</vt:lpstr>
      <vt:lpstr>Times</vt:lpstr>
      <vt:lpstr>Wingdings</vt:lpstr>
      <vt:lpstr>Presentation Ile-de France - MS2010</vt:lpstr>
      <vt:lpstr>Thème Office</vt:lpstr>
      <vt:lpstr>Le pôle lycées Direction de la Réussite des Elèves Restauration scolaire </vt:lpstr>
      <vt:lpstr>Présentation PowerPoint</vt:lpstr>
      <vt:lpstr>Convention cadre et informations générales</vt:lpstr>
      <vt:lpstr>Convention-cadre d’objectifs 2023-2028 Délibération n° CR 2022-085 du 13 décembre 2022</vt:lpstr>
      <vt:lpstr>Quelques informations générales</vt:lpstr>
      <vt:lpstr>Le projet restauration durable et les outils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L’accompagnement du service SHRAS</vt:lpstr>
      <vt:lpstr>3.1 Accompagnement d’un technicien restauration du SHRAS</vt:lpstr>
      <vt:lpstr>3.2 Accompagnement dans la passation de marchés de restauration et de conventions d’hébergement</vt:lpstr>
      <vt:lpstr>3.3 Accompagnement pour le renouvellement des matériels de restauration</vt:lpstr>
      <vt:lpstr>3.3.1 Focus fonds commun régional du service d’hébergement</vt:lpstr>
      <vt:lpstr>Les modalités de compensation régionale et de subvention d’équilibre</vt:lpstr>
      <vt:lpstr>4.1 Le dispositif Equitables </vt:lpstr>
      <vt:lpstr>4.2 Mécanisme de compensation régionale et subvention d’équilibre</vt:lpstr>
      <vt:lpstr>Enquêtes de restauration, versements des dotations, émission des titres de Reversement sur Recettes de Restauration (RRR)</vt:lpstr>
      <vt:lpstr>Campagne Equitables 2022</vt:lpstr>
      <vt:lpstr>Calculette Equitables – Process existant depuis la rentrée 2022-2023 (suppression du courrier CAF et création d’un parcours usagers allocataires CAF pour les familles du public)  </vt:lpstr>
      <vt:lpstr>Aides sociales</vt:lpstr>
      <vt:lpstr>5. Les différentes aides sociales aux lycéens</vt:lpstr>
      <vt:lpstr>Contacts</vt:lpstr>
      <vt:lpstr>Vos contacts</vt:lpstr>
      <vt:lpstr>Vos référents en restauration</vt:lpstr>
      <vt:lpstr>     </vt:lpstr>
    </vt:vector>
  </TitlesOfParts>
  <Company>CRIDF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Modèle bureautique</dc:subject>
  <dc:creator>NOURRY Celine</dc:creator>
  <cp:lastModifiedBy>BLANC Martial</cp:lastModifiedBy>
  <cp:revision>65</cp:revision>
  <dcterms:created xsi:type="dcterms:W3CDTF">2020-02-03T10:59:07Z</dcterms:created>
  <dcterms:modified xsi:type="dcterms:W3CDTF">2023-02-28T09:25:17Z</dcterms:modified>
  <cp:category>Document de référence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0x010100CC0E452D0DA883409386BFBEF80266E3</vt:lpwstr>
  </property>
</Properties>
</file>